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88" r:id="rId2"/>
    <p:sldId id="489" r:id="rId3"/>
    <p:sldId id="490" r:id="rId4"/>
    <p:sldId id="491" r:id="rId5"/>
    <p:sldId id="492" r:id="rId6"/>
    <p:sldId id="493" r:id="rId7"/>
    <p:sldId id="4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8"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5D345-B0E0-4C63-A61C-260D78A35494}"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C22E3BB4-255A-41D5-9425-2CCE0CD6A352}">
      <dgm:prSet/>
      <dgm:spPr/>
      <dgm:t>
        <a:bodyPr/>
        <a:lstStyle/>
        <a:p>
          <a:r>
            <a:rPr lang="en-US"/>
            <a:t>Explain</a:t>
          </a:r>
        </a:p>
      </dgm:t>
    </dgm:pt>
    <dgm:pt modelId="{95575C67-0449-45DD-A47E-C0642FFDE45C}" type="parTrans" cxnId="{91FD2B96-441D-46B2-80EE-374E9B313EBC}">
      <dgm:prSet/>
      <dgm:spPr/>
      <dgm:t>
        <a:bodyPr/>
        <a:lstStyle/>
        <a:p>
          <a:endParaRPr lang="en-US"/>
        </a:p>
      </dgm:t>
    </dgm:pt>
    <dgm:pt modelId="{58AA0C89-02D6-44DC-AFDC-4A65944C94A0}" type="sibTrans" cxnId="{91FD2B96-441D-46B2-80EE-374E9B313EBC}">
      <dgm:prSet/>
      <dgm:spPr/>
      <dgm:t>
        <a:bodyPr/>
        <a:lstStyle/>
        <a:p>
          <a:endParaRPr lang="en-US"/>
        </a:p>
      </dgm:t>
    </dgm:pt>
    <dgm:pt modelId="{73F9713B-1A03-4016-AD85-6F5AE72C261B}">
      <dgm:prSet/>
      <dgm:spPr/>
      <dgm:t>
        <a:bodyPr/>
        <a:lstStyle/>
        <a:p>
          <a:r>
            <a:rPr lang="en-US"/>
            <a:t>Explain the purpose of a business plan</a:t>
          </a:r>
        </a:p>
      </dgm:t>
    </dgm:pt>
    <dgm:pt modelId="{45605321-E8D1-4852-A83B-0D914AA7372A}" type="parTrans" cxnId="{E46E703D-4B9F-4559-8FAF-BBE220C74AB4}">
      <dgm:prSet/>
      <dgm:spPr/>
      <dgm:t>
        <a:bodyPr/>
        <a:lstStyle/>
        <a:p>
          <a:endParaRPr lang="en-US"/>
        </a:p>
      </dgm:t>
    </dgm:pt>
    <dgm:pt modelId="{4E8D33F0-DDE9-4088-BD9C-8084C576E5EB}" type="sibTrans" cxnId="{E46E703D-4B9F-4559-8FAF-BBE220C74AB4}">
      <dgm:prSet/>
      <dgm:spPr/>
      <dgm:t>
        <a:bodyPr/>
        <a:lstStyle/>
        <a:p>
          <a:endParaRPr lang="en-US"/>
        </a:p>
      </dgm:t>
    </dgm:pt>
    <dgm:pt modelId="{214046F5-6622-48C7-9A25-0345759961F8}">
      <dgm:prSet/>
      <dgm:spPr/>
      <dgm:t>
        <a:bodyPr/>
        <a:lstStyle/>
        <a:p>
          <a:r>
            <a:rPr lang="en-US"/>
            <a:t>Describe</a:t>
          </a:r>
        </a:p>
      </dgm:t>
    </dgm:pt>
    <dgm:pt modelId="{AB4F1537-83C8-452F-86AF-703008F73DD5}" type="parTrans" cxnId="{C5521864-4270-4313-9C1A-A14D6D65541C}">
      <dgm:prSet/>
      <dgm:spPr/>
      <dgm:t>
        <a:bodyPr/>
        <a:lstStyle/>
        <a:p>
          <a:endParaRPr lang="en-US"/>
        </a:p>
      </dgm:t>
    </dgm:pt>
    <dgm:pt modelId="{74B1AC76-4A5C-4358-91EF-5E76E0231F1D}" type="sibTrans" cxnId="{C5521864-4270-4313-9C1A-A14D6D65541C}">
      <dgm:prSet/>
      <dgm:spPr/>
      <dgm:t>
        <a:bodyPr/>
        <a:lstStyle/>
        <a:p>
          <a:endParaRPr lang="en-US"/>
        </a:p>
      </dgm:t>
    </dgm:pt>
    <dgm:pt modelId="{B13440DA-67B3-4289-81CF-FBDBC8BFDCC2}">
      <dgm:prSet/>
      <dgm:spPr/>
      <dgm:t>
        <a:bodyPr/>
        <a:lstStyle/>
        <a:p>
          <a:r>
            <a:rPr lang="en-US"/>
            <a:t>Describe the components of a business plan</a:t>
          </a:r>
        </a:p>
      </dgm:t>
    </dgm:pt>
    <dgm:pt modelId="{30748E59-1477-4BC5-874E-BC44AE125AB6}" type="parTrans" cxnId="{422A1D09-10F1-4E6F-A489-BC647F24AAFF}">
      <dgm:prSet/>
      <dgm:spPr/>
      <dgm:t>
        <a:bodyPr/>
        <a:lstStyle/>
        <a:p>
          <a:endParaRPr lang="en-US"/>
        </a:p>
      </dgm:t>
    </dgm:pt>
    <dgm:pt modelId="{E3052B3D-C0DF-42E4-8A4E-DBB9D82300C0}" type="sibTrans" cxnId="{422A1D09-10F1-4E6F-A489-BC647F24AAFF}">
      <dgm:prSet/>
      <dgm:spPr/>
      <dgm:t>
        <a:bodyPr/>
        <a:lstStyle/>
        <a:p>
          <a:endParaRPr lang="en-US"/>
        </a:p>
      </dgm:t>
    </dgm:pt>
    <dgm:pt modelId="{779B4661-42A2-4D60-80E0-A9697D899305}">
      <dgm:prSet/>
      <dgm:spPr/>
      <dgm:t>
        <a:bodyPr/>
        <a:lstStyle/>
        <a:p>
          <a:r>
            <a:rPr lang="en-US"/>
            <a:t>Create</a:t>
          </a:r>
        </a:p>
      </dgm:t>
    </dgm:pt>
    <dgm:pt modelId="{6EA9424A-B386-471D-AE06-6F488FC6501F}" type="parTrans" cxnId="{BE1DCA70-C886-44E3-ADB4-202C84818119}">
      <dgm:prSet/>
      <dgm:spPr/>
      <dgm:t>
        <a:bodyPr/>
        <a:lstStyle/>
        <a:p>
          <a:endParaRPr lang="en-US"/>
        </a:p>
      </dgm:t>
    </dgm:pt>
    <dgm:pt modelId="{24C74282-4ADC-4BFE-89CC-8DCCA9BFCD88}" type="sibTrans" cxnId="{BE1DCA70-C886-44E3-ADB4-202C84818119}">
      <dgm:prSet/>
      <dgm:spPr/>
      <dgm:t>
        <a:bodyPr/>
        <a:lstStyle/>
        <a:p>
          <a:endParaRPr lang="en-US"/>
        </a:p>
      </dgm:t>
    </dgm:pt>
    <dgm:pt modelId="{DD7241E9-481C-49C1-8EE0-688A17E443A8}">
      <dgm:prSet/>
      <dgm:spPr/>
      <dgm:t>
        <a:bodyPr/>
        <a:lstStyle/>
        <a:p>
          <a:r>
            <a:rPr lang="en-US"/>
            <a:t>Create a one-page business plan</a:t>
          </a:r>
        </a:p>
      </dgm:t>
    </dgm:pt>
    <dgm:pt modelId="{694D4468-1413-41D1-996D-556EF4A1AC41}" type="parTrans" cxnId="{1EDC7D91-EFBF-45F0-8C78-59B5C49F1819}">
      <dgm:prSet/>
      <dgm:spPr/>
      <dgm:t>
        <a:bodyPr/>
        <a:lstStyle/>
        <a:p>
          <a:endParaRPr lang="en-US"/>
        </a:p>
      </dgm:t>
    </dgm:pt>
    <dgm:pt modelId="{DCE2B855-DF6C-42A4-BCB3-3EF7C69AF555}" type="sibTrans" cxnId="{1EDC7D91-EFBF-45F0-8C78-59B5C49F1819}">
      <dgm:prSet/>
      <dgm:spPr/>
      <dgm:t>
        <a:bodyPr/>
        <a:lstStyle/>
        <a:p>
          <a:endParaRPr lang="en-US"/>
        </a:p>
      </dgm:t>
    </dgm:pt>
    <dgm:pt modelId="{F63292E4-9097-4E86-97DA-2FB45ECDDDDB}" type="pres">
      <dgm:prSet presAssocID="{3335D345-B0E0-4C63-A61C-260D78A35494}" presName="Name0" presStyleCnt="0">
        <dgm:presLayoutVars>
          <dgm:dir/>
          <dgm:animLvl val="lvl"/>
          <dgm:resizeHandles val="exact"/>
        </dgm:presLayoutVars>
      </dgm:prSet>
      <dgm:spPr/>
    </dgm:pt>
    <dgm:pt modelId="{F280DA0D-3A85-47B9-A0ED-60ED3F6975B9}" type="pres">
      <dgm:prSet presAssocID="{779B4661-42A2-4D60-80E0-A9697D899305}" presName="boxAndChildren" presStyleCnt="0"/>
      <dgm:spPr/>
    </dgm:pt>
    <dgm:pt modelId="{DD0F226F-7B3D-4628-8F96-A1A8D18F1285}" type="pres">
      <dgm:prSet presAssocID="{779B4661-42A2-4D60-80E0-A9697D899305}" presName="parentTextBox" presStyleLbl="alignNode1" presStyleIdx="0" presStyleCnt="3"/>
      <dgm:spPr/>
    </dgm:pt>
    <dgm:pt modelId="{70C3143F-63F4-4054-A1EA-09E04CA56956}" type="pres">
      <dgm:prSet presAssocID="{779B4661-42A2-4D60-80E0-A9697D899305}" presName="descendantBox" presStyleLbl="bgAccFollowNode1" presStyleIdx="0" presStyleCnt="3"/>
      <dgm:spPr/>
    </dgm:pt>
    <dgm:pt modelId="{FBFFFE1A-642B-4455-B431-57513FA39986}" type="pres">
      <dgm:prSet presAssocID="{74B1AC76-4A5C-4358-91EF-5E76E0231F1D}" presName="sp" presStyleCnt="0"/>
      <dgm:spPr/>
    </dgm:pt>
    <dgm:pt modelId="{71B201C9-4A9B-4B52-A17D-E04304DB2D80}" type="pres">
      <dgm:prSet presAssocID="{214046F5-6622-48C7-9A25-0345759961F8}" presName="arrowAndChildren" presStyleCnt="0"/>
      <dgm:spPr/>
    </dgm:pt>
    <dgm:pt modelId="{0FC221EE-E249-4072-A82F-97B20BF45483}" type="pres">
      <dgm:prSet presAssocID="{214046F5-6622-48C7-9A25-0345759961F8}" presName="parentTextArrow" presStyleLbl="node1" presStyleIdx="0" presStyleCnt="0"/>
      <dgm:spPr/>
    </dgm:pt>
    <dgm:pt modelId="{24437B40-A9FA-4359-A064-C4D3005B7A82}" type="pres">
      <dgm:prSet presAssocID="{214046F5-6622-48C7-9A25-0345759961F8}" presName="arrow" presStyleLbl="alignNode1" presStyleIdx="1" presStyleCnt="3"/>
      <dgm:spPr/>
    </dgm:pt>
    <dgm:pt modelId="{0CD2BF1E-A9F3-408F-BA59-56FE214B251C}" type="pres">
      <dgm:prSet presAssocID="{214046F5-6622-48C7-9A25-0345759961F8}" presName="descendantArrow" presStyleLbl="bgAccFollowNode1" presStyleIdx="1" presStyleCnt="3"/>
      <dgm:spPr/>
    </dgm:pt>
    <dgm:pt modelId="{0E8E66A4-E26B-4EFA-AEA2-5C0F8EBDCA65}" type="pres">
      <dgm:prSet presAssocID="{58AA0C89-02D6-44DC-AFDC-4A65944C94A0}" presName="sp" presStyleCnt="0"/>
      <dgm:spPr/>
    </dgm:pt>
    <dgm:pt modelId="{A1C85475-CF16-4F64-9060-E5BB6C050F8C}" type="pres">
      <dgm:prSet presAssocID="{C22E3BB4-255A-41D5-9425-2CCE0CD6A352}" presName="arrowAndChildren" presStyleCnt="0"/>
      <dgm:spPr/>
    </dgm:pt>
    <dgm:pt modelId="{D9CBDBA5-0CE9-4F6D-9EF4-625696C84FD2}" type="pres">
      <dgm:prSet presAssocID="{C22E3BB4-255A-41D5-9425-2CCE0CD6A352}" presName="parentTextArrow" presStyleLbl="node1" presStyleIdx="0" presStyleCnt="0"/>
      <dgm:spPr/>
    </dgm:pt>
    <dgm:pt modelId="{BDFC8ADE-F568-45F2-99AF-77FE7E9054C0}" type="pres">
      <dgm:prSet presAssocID="{C22E3BB4-255A-41D5-9425-2CCE0CD6A352}" presName="arrow" presStyleLbl="alignNode1" presStyleIdx="2" presStyleCnt="3"/>
      <dgm:spPr/>
    </dgm:pt>
    <dgm:pt modelId="{7A14AA62-AACF-4E86-8D98-D6356D27CF50}" type="pres">
      <dgm:prSet presAssocID="{C22E3BB4-255A-41D5-9425-2CCE0CD6A352}" presName="descendantArrow" presStyleLbl="bgAccFollowNode1" presStyleIdx="2" presStyleCnt="3"/>
      <dgm:spPr/>
    </dgm:pt>
  </dgm:ptLst>
  <dgm:cxnLst>
    <dgm:cxn modelId="{A3137805-D677-4DA9-8957-8541B1EFA261}" type="presOf" srcId="{B13440DA-67B3-4289-81CF-FBDBC8BFDCC2}" destId="{0CD2BF1E-A9F3-408F-BA59-56FE214B251C}" srcOrd="0" destOrd="0" presId="urn:microsoft.com/office/officeart/2016/7/layout/VerticalDownArrowProcess"/>
    <dgm:cxn modelId="{422A1D09-10F1-4E6F-A489-BC647F24AAFF}" srcId="{214046F5-6622-48C7-9A25-0345759961F8}" destId="{B13440DA-67B3-4289-81CF-FBDBC8BFDCC2}" srcOrd="0" destOrd="0" parTransId="{30748E59-1477-4BC5-874E-BC44AE125AB6}" sibTransId="{E3052B3D-C0DF-42E4-8A4E-DBB9D82300C0}"/>
    <dgm:cxn modelId="{B286BF22-63BA-4264-9CCB-DD8791EDB062}" type="presOf" srcId="{214046F5-6622-48C7-9A25-0345759961F8}" destId="{0FC221EE-E249-4072-A82F-97B20BF45483}" srcOrd="0" destOrd="0" presId="urn:microsoft.com/office/officeart/2016/7/layout/VerticalDownArrowProcess"/>
    <dgm:cxn modelId="{D4AD4A2A-9258-4039-BAC3-7B3F0989C8B5}" type="presOf" srcId="{C22E3BB4-255A-41D5-9425-2CCE0CD6A352}" destId="{D9CBDBA5-0CE9-4F6D-9EF4-625696C84FD2}" srcOrd="0" destOrd="0" presId="urn:microsoft.com/office/officeart/2016/7/layout/VerticalDownArrowProcess"/>
    <dgm:cxn modelId="{E6F61A2F-6424-4BE3-97A9-260C950A9E88}" type="presOf" srcId="{C22E3BB4-255A-41D5-9425-2CCE0CD6A352}" destId="{BDFC8ADE-F568-45F2-99AF-77FE7E9054C0}" srcOrd="1" destOrd="0" presId="urn:microsoft.com/office/officeart/2016/7/layout/VerticalDownArrowProcess"/>
    <dgm:cxn modelId="{E46E703D-4B9F-4559-8FAF-BBE220C74AB4}" srcId="{C22E3BB4-255A-41D5-9425-2CCE0CD6A352}" destId="{73F9713B-1A03-4016-AD85-6F5AE72C261B}" srcOrd="0" destOrd="0" parTransId="{45605321-E8D1-4852-A83B-0D914AA7372A}" sibTransId="{4E8D33F0-DDE9-4088-BD9C-8084C576E5EB}"/>
    <dgm:cxn modelId="{B76C2942-8C37-4ED2-90FC-E1D07C98713E}" type="presOf" srcId="{DD7241E9-481C-49C1-8EE0-688A17E443A8}" destId="{70C3143F-63F4-4054-A1EA-09E04CA56956}" srcOrd="0" destOrd="0" presId="urn:microsoft.com/office/officeart/2016/7/layout/VerticalDownArrowProcess"/>
    <dgm:cxn modelId="{C5521864-4270-4313-9C1A-A14D6D65541C}" srcId="{3335D345-B0E0-4C63-A61C-260D78A35494}" destId="{214046F5-6622-48C7-9A25-0345759961F8}" srcOrd="1" destOrd="0" parTransId="{AB4F1537-83C8-452F-86AF-703008F73DD5}" sibTransId="{74B1AC76-4A5C-4358-91EF-5E76E0231F1D}"/>
    <dgm:cxn modelId="{BE1DCA70-C886-44E3-ADB4-202C84818119}" srcId="{3335D345-B0E0-4C63-A61C-260D78A35494}" destId="{779B4661-42A2-4D60-80E0-A9697D899305}" srcOrd="2" destOrd="0" parTransId="{6EA9424A-B386-471D-AE06-6F488FC6501F}" sibTransId="{24C74282-4ADC-4BFE-89CC-8DCCA9BFCD88}"/>
    <dgm:cxn modelId="{1EDC7D91-EFBF-45F0-8C78-59B5C49F1819}" srcId="{779B4661-42A2-4D60-80E0-A9697D899305}" destId="{DD7241E9-481C-49C1-8EE0-688A17E443A8}" srcOrd="0" destOrd="0" parTransId="{694D4468-1413-41D1-996D-556EF4A1AC41}" sibTransId="{DCE2B855-DF6C-42A4-BCB3-3EF7C69AF555}"/>
    <dgm:cxn modelId="{91FD2B96-441D-46B2-80EE-374E9B313EBC}" srcId="{3335D345-B0E0-4C63-A61C-260D78A35494}" destId="{C22E3BB4-255A-41D5-9425-2CCE0CD6A352}" srcOrd="0" destOrd="0" parTransId="{95575C67-0449-45DD-A47E-C0642FFDE45C}" sibTransId="{58AA0C89-02D6-44DC-AFDC-4A65944C94A0}"/>
    <dgm:cxn modelId="{3A3B6A98-D6A2-4DB4-9BFE-E45DE1220D49}" type="presOf" srcId="{779B4661-42A2-4D60-80E0-A9697D899305}" destId="{DD0F226F-7B3D-4628-8F96-A1A8D18F1285}" srcOrd="0" destOrd="0" presId="urn:microsoft.com/office/officeart/2016/7/layout/VerticalDownArrowProcess"/>
    <dgm:cxn modelId="{81565FA4-2B68-47B1-91E1-0469929B5AFA}" type="presOf" srcId="{73F9713B-1A03-4016-AD85-6F5AE72C261B}" destId="{7A14AA62-AACF-4E86-8D98-D6356D27CF50}" srcOrd="0" destOrd="0" presId="urn:microsoft.com/office/officeart/2016/7/layout/VerticalDownArrowProcess"/>
    <dgm:cxn modelId="{2B5C15A7-3BBF-489E-BEC7-0BEEB69C1BB9}" type="presOf" srcId="{3335D345-B0E0-4C63-A61C-260D78A35494}" destId="{F63292E4-9097-4E86-97DA-2FB45ECDDDDB}" srcOrd="0" destOrd="0" presId="urn:microsoft.com/office/officeart/2016/7/layout/VerticalDownArrowProcess"/>
    <dgm:cxn modelId="{4873D4FF-118D-494B-BBD9-5C123DF1C2B5}" type="presOf" srcId="{214046F5-6622-48C7-9A25-0345759961F8}" destId="{24437B40-A9FA-4359-A064-C4D3005B7A82}" srcOrd="1" destOrd="0" presId="urn:microsoft.com/office/officeart/2016/7/layout/VerticalDownArrowProcess"/>
    <dgm:cxn modelId="{32544D6B-E9FC-422D-8B14-B4115172D86B}" type="presParOf" srcId="{F63292E4-9097-4E86-97DA-2FB45ECDDDDB}" destId="{F280DA0D-3A85-47B9-A0ED-60ED3F6975B9}" srcOrd="0" destOrd="0" presId="urn:microsoft.com/office/officeart/2016/7/layout/VerticalDownArrowProcess"/>
    <dgm:cxn modelId="{9E344BEF-C95B-4C16-8320-82BFE6019412}" type="presParOf" srcId="{F280DA0D-3A85-47B9-A0ED-60ED3F6975B9}" destId="{DD0F226F-7B3D-4628-8F96-A1A8D18F1285}" srcOrd="0" destOrd="0" presId="urn:microsoft.com/office/officeart/2016/7/layout/VerticalDownArrowProcess"/>
    <dgm:cxn modelId="{4A857D70-059C-42D9-B4D6-925392A9A33A}" type="presParOf" srcId="{F280DA0D-3A85-47B9-A0ED-60ED3F6975B9}" destId="{70C3143F-63F4-4054-A1EA-09E04CA56956}" srcOrd="1" destOrd="0" presId="urn:microsoft.com/office/officeart/2016/7/layout/VerticalDownArrowProcess"/>
    <dgm:cxn modelId="{D218FD44-76BC-4D7C-AC38-364383CA02A2}" type="presParOf" srcId="{F63292E4-9097-4E86-97DA-2FB45ECDDDDB}" destId="{FBFFFE1A-642B-4455-B431-57513FA39986}" srcOrd="1" destOrd="0" presId="urn:microsoft.com/office/officeart/2016/7/layout/VerticalDownArrowProcess"/>
    <dgm:cxn modelId="{35C622FF-611E-44BE-BC70-76F560549C9B}" type="presParOf" srcId="{F63292E4-9097-4E86-97DA-2FB45ECDDDDB}" destId="{71B201C9-4A9B-4B52-A17D-E04304DB2D80}" srcOrd="2" destOrd="0" presId="urn:microsoft.com/office/officeart/2016/7/layout/VerticalDownArrowProcess"/>
    <dgm:cxn modelId="{DCC3B1C0-5181-44BB-AF4B-94158F4387E1}" type="presParOf" srcId="{71B201C9-4A9B-4B52-A17D-E04304DB2D80}" destId="{0FC221EE-E249-4072-A82F-97B20BF45483}" srcOrd="0" destOrd="0" presId="urn:microsoft.com/office/officeart/2016/7/layout/VerticalDownArrowProcess"/>
    <dgm:cxn modelId="{DEC459AB-A26A-496B-A936-E89E0FFAF60D}" type="presParOf" srcId="{71B201C9-4A9B-4B52-A17D-E04304DB2D80}" destId="{24437B40-A9FA-4359-A064-C4D3005B7A82}" srcOrd="1" destOrd="0" presId="urn:microsoft.com/office/officeart/2016/7/layout/VerticalDownArrowProcess"/>
    <dgm:cxn modelId="{97E2E497-AA2F-4789-9FCA-4E8DD5A8F6CF}" type="presParOf" srcId="{71B201C9-4A9B-4B52-A17D-E04304DB2D80}" destId="{0CD2BF1E-A9F3-408F-BA59-56FE214B251C}" srcOrd="2" destOrd="0" presId="urn:microsoft.com/office/officeart/2016/7/layout/VerticalDownArrowProcess"/>
    <dgm:cxn modelId="{DE15A150-2F8A-4B95-8357-B8A41B1576D9}" type="presParOf" srcId="{F63292E4-9097-4E86-97DA-2FB45ECDDDDB}" destId="{0E8E66A4-E26B-4EFA-AEA2-5C0F8EBDCA65}" srcOrd="3" destOrd="0" presId="urn:microsoft.com/office/officeart/2016/7/layout/VerticalDownArrowProcess"/>
    <dgm:cxn modelId="{CDA9C1D9-DCA7-455F-9B62-DDAD896EE299}" type="presParOf" srcId="{F63292E4-9097-4E86-97DA-2FB45ECDDDDB}" destId="{A1C85475-CF16-4F64-9060-E5BB6C050F8C}" srcOrd="4" destOrd="0" presId="urn:microsoft.com/office/officeart/2016/7/layout/VerticalDownArrowProcess"/>
    <dgm:cxn modelId="{E32B8229-911C-4D14-9AE1-54D3CB71DF63}" type="presParOf" srcId="{A1C85475-CF16-4F64-9060-E5BB6C050F8C}" destId="{D9CBDBA5-0CE9-4F6D-9EF4-625696C84FD2}" srcOrd="0" destOrd="0" presId="urn:microsoft.com/office/officeart/2016/7/layout/VerticalDownArrowProcess"/>
    <dgm:cxn modelId="{362729F4-8288-4C9F-8999-59087B5E947B}" type="presParOf" srcId="{A1C85475-CF16-4F64-9060-E5BB6C050F8C}" destId="{BDFC8ADE-F568-45F2-99AF-77FE7E9054C0}" srcOrd="1" destOrd="0" presId="urn:microsoft.com/office/officeart/2016/7/layout/VerticalDownArrowProcess"/>
    <dgm:cxn modelId="{4E8620CC-ACCB-436A-89AB-8B91F71BB8CA}" type="presParOf" srcId="{A1C85475-CF16-4F64-9060-E5BB6C050F8C}" destId="{7A14AA62-AACF-4E86-8D98-D6356D27CF5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F226F-7B3D-4628-8F96-A1A8D18F1285}">
      <dsp:nvSpPr>
        <dsp:cNvPr id="0" name=""/>
        <dsp:cNvSpPr/>
      </dsp:nvSpPr>
      <dsp:spPr>
        <a:xfrm>
          <a:off x="0" y="4288216"/>
          <a:ext cx="1529333" cy="140748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84912" rIns="108766" bIns="184912" numCol="1" spcCol="1270" anchor="ctr" anchorCtr="0">
          <a:noAutofit/>
        </a:bodyPr>
        <a:lstStyle/>
        <a:p>
          <a:pPr marL="0" lvl="0" indent="0" algn="ctr" defTabSz="1155700">
            <a:lnSpc>
              <a:spcPct val="90000"/>
            </a:lnSpc>
            <a:spcBef>
              <a:spcPct val="0"/>
            </a:spcBef>
            <a:spcAft>
              <a:spcPct val="35000"/>
            </a:spcAft>
            <a:buNone/>
          </a:pPr>
          <a:r>
            <a:rPr lang="en-US" sz="2600" kern="1200"/>
            <a:t>Create</a:t>
          </a:r>
        </a:p>
      </dsp:txBody>
      <dsp:txXfrm>
        <a:off x="0" y="4288216"/>
        <a:ext cx="1529333" cy="1407488"/>
      </dsp:txXfrm>
    </dsp:sp>
    <dsp:sp modelId="{70C3143F-63F4-4054-A1EA-09E04CA56956}">
      <dsp:nvSpPr>
        <dsp:cNvPr id="0" name=""/>
        <dsp:cNvSpPr/>
      </dsp:nvSpPr>
      <dsp:spPr>
        <a:xfrm>
          <a:off x="1529333" y="4288216"/>
          <a:ext cx="4588002" cy="14074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304800" rIns="93066" bIns="304800" numCol="1" spcCol="1270" anchor="ctr" anchorCtr="0">
          <a:noAutofit/>
        </a:bodyPr>
        <a:lstStyle/>
        <a:p>
          <a:pPr marL="0" lvl="0" indent="0" algn="l" defTabSz="1066800">
            <a:lnSpc>
              <a:spcPct val="90000"/>
            </a:lnSpc>
            <a:spcBef>
              <a:spcPct val="0"/>
            </a:spcBef>
            <a:spcAft>
              <a:spcPct val="35000"/>
            </a:spcAft>
            <a:buNone/>
          </a:pPr>
          <a:r>
            <a:rPr lang="en-US" sz="2400" kern="1200"/>
            <a:t>Create a one-page business plan</a:t>
          </a:r>
        </a:p>
      </dsp:txBody>
      <dsp:txXfrm>
        <a:off x="1529333" y="4288216"/>
        <a:ext cx="4588002" cy="1407488"/>
      </dsp:txXfrm>
    </dsp:sp>
    <dsp:sp modelId="{24437B40-A9FA-4359-A064-C4D3005B7A82}">
      <dsp:nvSpPr>
        <dsp:cNvPr id="0" name=""/>
        <dsp:cNvSpPr/>
      </dsp:nvSpPr>
      <dsp:spPr>
        <a:xfrm rot="10800000">
          <a:off x="0" y="2144611"/>
          <a:ext cx="1529333" cy="2164717"/>
        </a:xfrm>
        <a:prstGeom prst="upArrowCallout">
          <a:avLst>
            <a:gd name="adj1" fmla="val 5000"/>
            <a:gd name="adj2" fmla="val 10000"/>
            <a:gd name="adj3" fmla="val 15000"/>
            <a:gd name="adj4" fmla="val 64977"/>
          </a:avLst>
        </a:prstGeom>
        <a:solidFill>
          <a:schemeClr val="accent5">
            <a:hueOff val="-69541"/>
            <a:satOff val="12483"/>
            <a:lumOff val="-16471"/>
            <a:alphaOff val="0"/>
          </a:schemeClr>
        </a:solidFill>
        <a:ln w="12700" cap="flat" cmpd="sng" algn="ctr">
          <a:solidFill>
            <a:schemeClr val="accent5">
              <a:hueOff val="-69541"/>
              <a:satOff val="12483"/>
              <a:lumOff val="-1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84912" rIns="108766" bIns="184912" numCol="1" spcCol="1270" anchor="ctr" anchorCtr="0">
          <a:noAutofit/>
        </a:bodyPr>
        <a:lstStyle/>
        <a:p>
          <a:pPr marL="0" lvl="0" indent="0" algn="ctr" defTabSz="1155700">
            <a:lnSpc>
              <a:spcPct val="90000"/>
            </a:lnSpc>
            <a:spcBef>
              <a:spcPct val="0"/>
            </a:spcBef>
            <a:spcAft>
              <a:spcPct val="35000"/>
            </a:spcAft>
            <a:buNone/>
          </a:pPr>
          <a:r>
            <a:rPr lang="en-US" sz="2600" kern="1200"/>
            <a:t>Describe</a:t>
          </a:r>
        </a:p>
      </dsp:txBody>
      <dsp:txXfrm rot="-10800000">
        <a:off x="0" y="2144611"/>
        <a:ext cx="1529333" cy="1407066"/>
      </dsp:txXfrm>
    </dsp:sp>
    <dsp:sp modelId="{0CD2BF1E-A9F3-408F-BA59-56FE214B251C}">
      <dsp:nvSpPr>
        <dsp:cNvPr id="0" name=""/>
        <dsp:cNvSpPr/>
      </dsp:nvSpPr>
      <dsp:spPr>
        <a:xfrm>
          <a:off x="1529333" y="2144611"/>
          <a:ext cx="4588002" cy="1407066"/>
        </a:xfrm>
        <a:prstGeom prst="rect">
          <a:avLst/>
        </a:prstGeom>
        <a:solidFill>
          <a:schemeClr val="accent5">
            <a:tint val="40000"/>
            <a:alpha val="90000"/>
            <a:hueOff val="-30168"/>
            <a:satOff val="1075"/>
            <a:lumOff val="-3482"/>
            <a:alphaOff val="0"/>
          </a:schemeClr>
        </a:solidFill>
        <a:ln w="12700" cap="flat" cmpd="sng" algn="ctr">
          <a:solidFill>
            <a:schemeClr val="accent5">
              <a:tint val="40000"/>
              <a:alpha val="90000"/>
              <a:hueOff val="-30168"/>
              <a:satOff val="1075"/>
              <a:lumOff val="-3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304800" rIns="93066" bIns="304800" numCol="1" spcCol="1270" anchor="ctr" anchorCtr="0">
          <a:noAutofit/>
        </a:bodyPr>
        <a:lstStyle/>
        <a:p>
          <a:pPr marL="0" lvl="0" indent="0" algn="l" defTabSz="1066800">
            <a:lnSpc>
              <a:spcPct val="90000"/>
            </a:lnSpc>
            <a:spcBef>
              <a:spcPct val="0"/>
            </a:spcBef>
            <a:spcAft>
              <a:spcPct val="35000"/>
            </a:spcAft>
            <a:buNone/>
          </a:pPr>
          <a:r>
            <a:rPr lang="en-US" sz="2400" kern="1200"/>
            <a:t>Describe the components of a business plan</a:t>
          </a:r>
        </a:p>
      </dsp:txBody>
      <dsp:txXfrm>
        <a:off x="1529333" y="2144611"/>
        <a:ext cx="4588002" cy="1407066"/>
      </dsp:txXfrm>
    </dsp:sp>
    <dsp:sp modelId="{BDFC8ADE-F568-45F2-99AF-77FE7E9054C0}">
      <dsp:nvSpPr>
        <dsp:cNvPr id="0" name=""/>
        <dsp:cNvSpPr/>
      </dsp:nvSpPr>
      <dsp:spPr>
        <a:xfrm rot="10800000">
          <a:off x="0" y="1006"/>
          <a:ext cx="1529333" cy="2164717"/>
        </a:xfrm>
        <a:prstGeom prst="upArrowCallout">
          <a:avLst>
            <a:gd name="adj1" fmla="val 5000"/>
            <a:gd name="adj2" fmla="val 10000"/>
            <a:gd name="adj3" fmla="val 15000"/>
            <a:gd name="adj4" fmla="val 64977"/>
          </a:avLst>
        </a:prstGeom>
        <a:solidFill>
          <a:schemeClr val="accent5">
            <a:hueOff val="-139082"/>
            <a:satOff val="24965"/>
            <a:lumOff val="-32941"/>
            <a:alphaOff val="0"/>
          </a:schemeClr>
        </a:solidFill>
        <a:ln w="12700" cap="flat" cmpd="sng" algn="ctr">
          <a:solidFill>
            <a:schemeClr val="accent5">
              <a:hueOff val="-139082"/>
              <a:satOff val="24965"/>
              <a:lumOff val="-3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84912" rIns="108766" bIns="184912" numCol="1" spcCol="1270" anchor="ctr" anchorCtr="0">
          <a:noAutofit/>
        </a:bodyPr>
        <a:lstStyle/>
        <a:p>
          <a:pPr marL="0" lvl="0" indent="0" algn="ctr" defTabSz="1155700">
            <a:lnSpc>
              <a:spcPct val="90000"/>
            </a:lnSpc>
            <a:spcBef>
              <a:spcPct val="0"/>
            </a:spcBef>
            <a:spcAft>
              <a:spcPct val="35000"/>
            </a:spcAft>
            <a:buNone/>
          </a:pPr>
          <a:r>
            <a:rPr lang="en-US" sz="2600" kern="1200"/>
            <a:t>Explain</a:t>
          </a:r>
        </a:p>
      </dsp:txBody>
      <dsp:txXfrm rot="-10800000">
        <a:off x="0" y="1006"/>
        <a:ext cx="1529333" cy="1407066"/>
      </dsp:txXfrm>
    </dsp:sp>
    <dsp:sp modelId="{7A14AA62-AACF-4E86-8D98-D6356D27CF50}">
      <dsp:nvSpPr>
        <dsp:cNvPr id="0" name=""/>
        <dsp:cNvSpPr/>
      </dsp:nvSpPr>
      <dsp:spPr>
        <a:xfrm>
          <a:off x="1529333" y="1006"/>
          <a:ext cx="4588002" cy="1407066"/>
        </a:xfrm>
        <a:prstGeom prst="rect">
          <a:avLst/>
        </a:prstGeom>
        <a:solidFill>
          <a:schemeClr val="accent5">
            <a:tint val="40000"/>
            <a:alpha val="90000"/>
            <a:hueOff val="-60336"/>
            <a:satOff val="2151"/>
            <a:lumOff val="-6963"/>
            <a:alphaOff val="0"/>
          </a:schemeClr>
        </a:solidFill>
        <a:ln w="12700" cap="flat" cmpd="sng" algn="ctr">
          <a:solidFill>
            <a:schemeClr val="accent5">
              <a:tint val="40000"/>
              <a:alpha val="90000"/>
              <a:hueOff val="-60336"/>
              <a:satOff val="2151"/>
              <a:lumOff val="-69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304800" rIns="93066" bIns="304800" numCol="1" spcCol="1270" anchor="ctr" anchorCtr="0">
          <a:noAutofit/>
        </a:bodyPr>
        <a:lstStyle/>
        <a:p>
          <a:pPr marL="0" lvl="0" indent="0" algn="l" defTabSz="1066800">
            <a:lnSpc>
              <a:spcPct val="90000"/>
            </a:lnSpc>
            <a:spcBef>
              <a:spcPct val="0"/>
            </a:spcBef>
            <a:spcAft>
              <a:spcPct val="35000"/>
            </a:spcAft>
            <a:buNone/>
          </a:pPr>
          <a:r>
            <a:rPr lang="en-US" sz="2400" kern="1200"/>
            <a:t>Explain the purpose of a business plan</a:t>
          </a:r>
        </a:p>
      </dsp:txBody>
      <dsp:txXfrm>
        <a:off x="1529333" y="1006"/>
        <a:ext cx="4588002" cy="140706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A3C615-3EB4-4D40-B01D-4046D3197E9B}"/>
              </a:ext>
            </a:extLst>
          </p:cNvPr>
          <p:cNvSpPr>
            <a:spLocks noGrp="1" noChangeArrowheads="1"/>
          </p:cNvSpPr>
          <p:nvPr>
            <p:ph type="ctrTitle"/>
          </p:nvPr>
        </p:nvSpPr>
        <p:spPr>
          <a:xfrm>
            <a:off x="4648200" y="3562350"/>
            <a:ext cx="7112000" cy="704850"/>
          </a:xfrm>
          <a:extLst>
            <a:ext uri="{AF507438-7753-43E0-B8FC-AC1667EBCBE1}">
              <a14:hiddenEffects xmlns:a14="http://schemas.microsoft.com/office/drawing/2010/main">
                <a:effectLst>
                  <a:outerShdw algn="ctr" rotWithShape="0">
                    <a:schemeClr val="bg2"/>
                  </a:outerShdw>
                </a:effectLst>
              </a14:hiddenEffects>
            </a:ext>
          </a:extLst>
        </p:spPr>
        <p:txBody>
          <a:bodyPr/>
          <a:lstStyle>
            <a:lvl1pPr algn="ctr">
              <a:defRPr sz="3600">
                <a:solidFill>
                  <a:schemeClr val="bg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F55C55E4-5B4B-4392-8AC2-44B1F0A177D4}"/>
              </a:ext>
            </a:extLst>
          </p:cNvPr>
          <p:cNvSpPr>
            <a:spLocks noGrp="1" noChangeArrowheads="1"/>
          </p:cNvSpPr>
          <p:nvPr>
            <p:ph type="subTitle" idx="1"/>
          </p:nvPr>
        </p:nvSpPr>
        <p:spPr>
          <a:xfrm>
            <a:off x="4648200" y="4095750"/>
            <a:ext cx="7112000" cy="685800"/>
          </a:xfrm>
          <a:extLst>
            <a:ext uri="{AF507438-7753-43E0-B8FC-AC1667EBCBE1}">
              <a14:hiddenEffects xmlns:a14="http://schemas.microsoft.com/office/drawing/2010/main">
                <a:effectLst>
                  <a:outerShdw algn="ctr" rotWithShape="0">
                    <a:schemeClr val="bg2"/>
                  </a:outerShdw>
                </a:effectLst>
              </a14:hiddenEffects>
            </a:ext>
          </a:extLst>
        </p:spPr>
        <p:txBody>
          <a:bodyPr/>
          <a:lstStyle>
            <a:lvl1pPr marL="0" indent="0" algn="ctr">
              <a:buFontTx/>
              <a:buNone/>
              <a:defRPr sz="24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397136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7463-968C-46E6-98A8-D98419CC4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A0D2E7-C9EA-4845-87F2-D1CC28EA8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91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367F9-6983-4E2B-BF0D-5453F4E02652}"/>
              </a:ext>
            </a:extLst>
          </p:cNvPr>
          <p:cNvSpPr>
            <a:spLocks noGrp="1"/>
          </p:cNvSpPr>
          <p:nvPr>
            <p:ph type="title" orient="vert"/>
          </p:nvPr>
        </p:nvSpPr>
        <p:spPr>
          <a:xfrm>
            <a:off x="8737600" y="1600200"/>
            <a:ext cx="2438400" cy="5181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FB961D-7498-41FD-84CE-65D566472F91}"/>
              </a:ext>
            </a:extLst>
          </p:cNvPr>
          <p:cNvSpPr>
            <a:spLocks noGrp="1"/>
          </p:cNvSpPr>
          <p:nvPr>
            <p:ph type="body" orient="vert" idx="1"/>
          </p:nvPr>
        </p:nvSpPr>
        <p:spPr>
          <a:xfrm>
            <a:off x="1422400" y="1600200"/>
            <a:ext cx="71120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46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152400"/>
            <a:ext cx="12191999" cy="990600"/>
          </a:xfrm>
          <a:prstGeom prst="rect">
            <a:avLst/>
          </a:prstGeom>
        </p:spPr>
      </p:pic>
      <p:sp>
        <p:nvSpPr>
          <p:cNvPr id="2" name="Title 1"/>
          <p:cNvSpPr>
            <a:spLocks noGrp="1"/>
          </p:cNvSpPr>
          <p:nvPr>
            <p:ph type="title"/>
          </p:nvPr>
        </p:nvSpPr>
        <p:spPr>
          <a:xfrm>
            <a:off x="609600" y="152400"/>
            <a:ext cx="10972800" cy="990600"/>
          </a:xfrm>
          <a:noFill/>
          <a:ln cap="rnd"/>
          <a:effectLst>
            <a:softEdge rad="63500"/>
          </a:effectLst>
        </p:spPr>
        <p:txBody>
          <a:bodyPr/>
          <a:lstStyle>
            <a:lvl1pPr>
              <a:defRPr sz="3600">
                <a:solidFill>
                  <a:srgbClr val="133676"/>
                </a:solidFill>
                <a:effectLst/>
              </a:defRPr>
            </a:lvl1pPr>
          </a:lstStyle>
          <a:p>
            <a:r>
              <a:rPr lang="en-US" dirty="0"/>
              <a:t>Click to edit Master title style</a:t>
            </a:r>
          </a:p>
        </p:txBody>
      </p:sp>
      <p:sp>
        <p:nvSpPr>
          <p:cNvPr id="6" name="Text Placeholder 5"/>
          <p:cNvSpPr>
            <a:spLocks noGrp="1"/>
          </p:cNvSpPr>
          <p:nvPr>
            <p:ph type="body" sz="quarter" idx="10"/>
          </p:nvPr>
        </p:nvSpPr>
        <p:spPr>
          <a:xfrm>
            <a:off x="609600" y="1524000"/>
            <a:ext cx="109728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350446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101600" y="533400"/>
            <a:ext cx="484371" cy="498764"/>
          </a:xfrm>
          <a:prstGeom prst="rect">
            <a:avLst/>
          </a:prstGeom>
        </p:spPr>
      </p:pic>
      <p:cxnSp>
        <p:nvCxnSpPr>
          <p:cNvPr id="10" name="Straight Connector 9"/>
          <p:cNvCxnSpPr/>
          <p:nvPr userDrawn="1"/>
        </p:nvCxnSpPr>
        <p:spPr>
          <a:xfrm>
            <a:off x="218739" y="1010650"/>
            <a:ext cx="112776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69681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2B62-AAFE-4506-AFDD-D64C6927C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3AC72-7805-4615-BADC-4D4A697D9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87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196-69B3-4D56-89F5-5C1A4C26949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CA80D-D848-4211-917D-82E9143AC64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67807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A816-2CB5-4316-B4F0-9B0256997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32AC0-7A28-44CB-A869-6D2BADA30276}"/>
              </a:ext>
            </a:extLst>
          </p:cNvPr>
          <p:cNvSpPr>
            <a:spLocks noGrp="1"/>
          </p:cNvSpPr>
          <p:nvPr>
            <p:ph sz="half" idx="1"/>
          </p:nvPr>
        </p:nvSpPr>
        <p:spPr>
          <a:xfrm>
            <a:off x="1422400" y="2514600"/>
            <a:ext cx="4775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F05AA-BD57-45AA-A52F-58EE9B8D5D16}"/>
              </a:ext>
            </a:extLst>
          </p:cNvPr>
          <p:cNvSpPr>
            <a:spLocks noGrp="1"/>
          </p:cNvSpPr>
          <p:nvPr>
            <p:ph sz="half" idx="2"/>
          </p:nvPr>
        </p:nvSpPr>
        <p:spPr>
          <a:xfrm>
            <a:off x="6400800" y="2514600"/>
            <a:ext cx="4775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34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96E8-00C6-4486-8194-D9244D6A9E0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6C131-0C26-4282-817B-18AE7A0077A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F779A-548D-4F3D-B369-DCEC7DA3A51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DC089-1882-4165-B7BB-02D4CECBFE2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718B9-7B77-466F-B436-10378AEBFE7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60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730C-CFB7-4989-A061-BAC461E871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209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1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7349-B9C0-486C-8274-D1DAA000AD6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3FCAE-B7E9-4DB9-A871-429B32EEF7D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956C9-B774-4E36-AAE4-B79E10B5F2E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952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A3E4-CE31-4EDD-897A-5D038D6068E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52A284-1513-4C0F-93F3-6FAE90B4865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9C6E11-8520-46EB-AAB7-4915F0EAD99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212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4065EC-BEF5-4FE8-94C5-70BD4ECFA29A}"/>
              </a:ext>
            </a:extLst>
          </p:cNvPr>
          <p:cNvSpPr>
            <a:spLocks noGrp="1" noChangeArrowheads="1"/>
          </p:cNvSpPr>
          <p:nvPr>
            <p:ph type="title"/>
          </p:nvPr>
        </p:nvSpPr>
        <p:spPr bwMode="auto">
          <a:xfrm>
            <a:off x="1422400" y="1600201"/>
            <a:ext cx="9753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D66962-0D4E-4FFD-A5E5-6065AF3B36D5}"/>
              </a:ext>
            </a:extLst>
          </p:cNvPr>
          <p:cNvSpPr>
            <a:spLocks noGrp="1" noChangeArrowheads="1"/>
          </p:cNvSpPr>
          <p:nvPr>
            <p:ph type="body" idx="1"/>
          </p:nvPr>
        </p:nvSpPr>
        <p:spPr bwMode="auto">
          <a:xfrm>
            <a:off x="1422400" y="2514600"/>
            <a:ext cx="9753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277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4400" kern="12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anose="020B0604020202020204" pitchFamily="34" charset="0"/>
        </a:defRPr>
      </a:lvl2pPr>
      <a:lvl3pPr algn="l" rtl="0" eaLnBrk="1" fontAlgn="base" hangingPunct="1">
        <a:spcBef>
          <a:spcPct val="0"/>
        </a:spcBef>
        <a:spcAft>
          <a:spcPct val="0"/>
        </a:spcAft>
        <a:defRPr sz="4400">
          <a:solidFill>
            <a:srgbClr val="105A5B"/>
          </a:solidFill>
          <a:latin typeface="Microsoft Sans Serif" panose="020B0604020202020204" pitchFamily="34" charset="0"/>
        </a:defRPr>
      </a:lvl3pPr>
      <a:lvl4pPr algn="l" rtl="0" eaLnBrk="1" fontAlgn="base" hangingPunct="1">
        <a:spcBef>
          <a:spcPct val="0"/>
        </a:spcBef>
        <a:spcAft>
          <a:spcPct val="0"/>
        </a:spcAft>
        <a:defRPr sz="4400">
          <a:solidFill>
            <a:srgbClr val="105A5B"/>
          </a:solidFill>
          <a:latin typeface="Microsoft Sans Serif" panose="020B0604020202020204" pitchFamily="34" charset="0"/>
        </a:defRPr>
      </a:lvl4pPr>
      <a:lvl5pPr algn="l" rtl="0" eaLnBrk="1" fontAlgn="base" hangingPunct="1">
        <a:spcBef>
          <a:spcPct val="0"/>
        </a:spcBef>
        <a:spcAft>
          <a:spcPct val="0"/>
        </a:spcAft>
        <a:defRPr sz="4400">
          <a:solidFill>
            <a:srgbClr val="105A5B"/>
          </a:solidFill>
          <a:latin typeface="Microsoft Sans Serif" panose="020B0604020202020204" pitchFamily="34" charset="0"/>
        </a:defRPr>
      </a:lvl5pPr>
      <a:lvl6pPr marL="457200" algn="l" rtl="0" eaLnBrk="1" fontAlgn="base" hangingPunct="1">
        <a:spcBef>
          <a:spcPct val="0"/>
        </a:spcBef>
        <a:spcAft>
          <a:spcPct val="0"/>
        </a:spcAft>
        <a:defRPr sz="4400">
          <a:solidFill>
            <a:srgbClr val="105A5B"/>
          </a:solidFill>
          <a:latin typeface="Microsoft Sans Serif" panose="020B0604020202020204" pitchFamily="34" charset="0"/>
        </a:defRPr>
      </a:lvl6pPr>
      <a:lvl7pPr marL="914400" algn="l" rtl="0" eaLnBrk="1" fontAlgn="base" hangingPunct="1">
        <a:spcBef>
          <a:spcPct val="0"/>
        </a:spcBef>
        <a:spcAft>
          <a:spcPct val="0"/>
        </a:spcAft>
        <a:defRPr sz="4400">
          <a:solidFill>
            <a:srgbClr val="105A5B"/>
          </a:solidFill>
          <a:latin typeface="Microsoft Sans Serif" panose="020B0604020202020204" pitchFamily="34" charset="0"/>
        </a:defRPr>
      </a:lvl7pPr>
      <a:lvl8pPr marL="1371600" algn="l" rtl="0" eaLnBrk="1" fontAlgn="base" hangingPunct="1">
        <a:spcBef>
          <a:spcPct val="0"/>
        </a:spcBef>
        <a:spcAft>
          <a:spcPct val="0"/>
        </a:spcAft>
        <a:defRPr sz="4400">
          <a:solidFill>
            <a:srgbClr val="105A5B"/>
          </a:solidFill>
          <a:latin typeface="Microsoft Sans Serif" panose="020B0604020202020204" pitchFamily="34" charset="0"/>
        </a:defRPr>
      </a:lvl8pPr>
      <a:lvl9pPr marL="1828800" algn="l" rtl="0" eaLnBrk="1" fontAlgn="base" hangingPunct="1">
        <a:spcBef>
          <a:spcPct val="0"/>
        </a:spcBef>
        <a:spcAft>
          <a:spcPct val="0"/>
        </a:spcAft>
        <a:defRPr sz="4400">
          <a:solidFill>
            <a:srgbClr val="105A5B"/>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105A5B"/>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105A5B"/>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105A5B"/>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105A5B"/>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105A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c 2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8120A-44BF-4E9A-9297-9E3FA100D020}"/>
              </a:ext>
            </a:extLst>
          </p:cNvPr>
          <p:cNvSpPr>
            <a:spLocks noGrp="1"/>
          </p:cNvSpPr>
          <p:nvPr>
            <p:ph type="title"/>
          </p:nvPr>
        </p:nvSpPr>
        <p:spPr>
          <a:xfrm>
            <a:off x="892818" y="1370171"/>
            <a:ext cx="5085580" cy="2387600"/>
          </a:xfrm>
        </p:spPr>
        <p:txBody>
          <a:bodyPr vert="horz" lIns="91440" tIns="45720" rIns="91440" bIns="45720" numCol="1" rtlCol="0" anchor="b" anchorCtr="0" compatLnSpc="1">
            <a:prstTxWarp prst="textNoShape">
              <a:avLst/>
            </a:prstTxWarp>
            <a:normAutofit/>
          </a:bodyPr>
          <a:lstStyle/>
          <a:p>
            <a:pPr>
              <a:lnSpc>
                <a:spcPct val="90000"/>
              </a:lnSpc>
            </a:pPr>
            <a:r>
              <a:rPr lang="en-US" sz="6000" b="1">
                <a:solidFill>
                  <a:schemeClr val="bg1"/>
                </a:solidFill>
              </a:rPr>
              <a:t>BUSINESS PLANS</a:t>
            </a:r>
          </a:p>
        </p:txBody>
      </p:sp>
      <p:sp>
        <p:nvSpPr>
          <p:cNvPr id="29" name="Oval 2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1E7B5D44-A271-444F-827A-1CB99D6E91F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1" name="Rectangle 30">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0646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2F326-F99C-461F-89FC-F76C2694AC51}"/>
              </a:ext>
            </a:extLst>
          </p:cNvPr>
          <p:cNvSpPr>
            <a:spLocks noGrp="1"/>
          </p:cNvSpPr>
          <p:nvPr>
            <p:ph type="title"/>
          </p:nvPr>
        </p:nvSpPr>
        <p:spPr>
          <a:xfrm>
            <a:off x="594360" y="1209086"/>
            <a:ext cx="3876848" cy="4064925"/>
          </a:xfrm>
        </p:spPr>
        <p:txBody>
          <a:bodyPr anchor="ctr">
            <a:normAutofit/>
          </a:bodyPr>
          <a:lstStyle/>
          <a:p>
            <a:r>
              <a:rPr lang="en-US" sz="5000" b="1"/>
              <a:t>Objectives</a:t>
            </a:r>
          </a:p>
        </p:txBody>
      </p:sp>
      <p:grpSp>
        <p:nvGrpSpPr>
          <p:cNvPr id="22" name="Group 21">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23"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192D1F50-D65F-4F1B-9413-1DC1BA0E1F4D}"/>
              </a:ext>
            </a:extLst>
          </p:cNvPr>
          <p:cNvGraphicFramePr>
            <a:graphicFrameLocks noGrp="1"/>
          </p:cNvGraphicFramePr>
          <p:nvPr>
            <p:ph idx="1"/>
            <p:extLst>
              <p:ext uri="{D42A27DB-BD31-4B8C-83A1-F6EECF244321}">
                <p14:modId xmlns:p14="http://schemas.microsoft.com/office/powerpoint/2010/main" val="22282808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82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BF9F-41D9-46BC-8376-211D694C06B9}"/>
              </a:ext>
            </a:extLst>
          </p:cNvPr>
          <p:cNvSpPr>
            <a:spLocks noGrp="1"/>
          </p:cNvSpPr>
          <p:nvPr>
            <p:ph type="title"/>
          </p:nvPr>
        </p:nvSpPr>
        <p:spPr>
          <a:xfrm>
            <a:off x="4191000" y="228601"/>
            <a:ext cx="6477000" cy="715963"/>
          </a:xfrm>
        </p:spPr>
        <p:txBody>
          <a:bodyPr/>
          <a:lstStyle/>
          <a:p>
            <a:r>
              <a:rPr lang="en-US" sz="4000" b="1" dirty="0"/>
              <a:t>TN CTE State Standards</a:t>
            </a:r>
          </a:p>
        </p:txBody>
      </p:sp>
      <p:sp>
        <p:nvSpPr>
          <p:cNvPr id="3" name="Content Placeholder 2">
            <a:extLst>
              <a:ext uri="{FF2B5EF4-FFF2-40B4-BE49-F238E27FC236}">
                <a16:creationId xmlns:a16="http://schemas.microsoft.com/office/drawing/2014/main" id="{05B73B51-1398-4282-86A3-28C3A2A897C2}"/>
              </a:ext>
            </a:extLst>
          </p:cNvPr>
          <p:cNvSpPr>
            <a:spLocks noGrp="1"/>
          </p:cNvSpPr>
          <p:nvPr>
            <p:ph idx="1"/>
          </p:nvPr>
        </p:nvSpPr>
        <p:spPr>
          <a:xfrm>
            <a:off x="2209800" y="1905000"/>
            <a:ext cx="7315200" cy="4114800"/>
          </a:xfrm>
        </p:spPr>
        <p:txBody>
          <a:bodyPr/>
          <a:lstStyle/>
          <a:p>
            <a:pPr marL="0" indent="0">
              <a:lnSpc>
                <a:spcPct val="80000"/>
              </a:lnSpc>
              <a:buNone/>
            </a:pPr>
            <a:r>
              <a:rPr lang="en-US" sz="1600" b="1" u="sng" dirty="0"/>
              <a:t>Business Concepts and Operations - Standard 14</a:t>
            </a:r>
          </a:p>
          <a:p>
            <a:pPr marL="0" indent="0">
              <a:buNone/>
            </a:pPr>
            <a:r>
              <a:rPr lang="en-US" sz="1400" dirty="0"/>
              <a:t>Explain the purpose of a business plan and list the four major parts typically included (business description, management plan, marketing plan, and financial plan). Describe the importance of developing a business plan when seeking out potential investors or lenders. In preparation for a future career as an owner or entrepreneur, develop an original business philosophy detailing one’s beliefs for how a business should be run.</a:t>
            </a:r>
          </a:p>
          <a:p>
            <a:pPr marL="0" indent="0">
              <a:lnSpc>
                <a:spcPct val="80000"/>
              </a:lnSpc>
              <a:buNone/>
            </a:pPr>
            <a:endParaRPr lang="en-US" sz="1200" dirty="0"/>
          </a:p>
        </p:txBody>
      </p:sp>
    </p:spTree>
    <p:extLst>
      <p:ext uri="{BB962C8B-B14F-4D97-AF65-F5344CB8AC3E}">
        <p14:creationId xmlns:p14="http://schemas.microsoft.com/office/powerpoint/2010/main" val="51843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1993F-38C5-46E1-AEFD-9DC00062BD46}"/>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is a Business Plan?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3EACE9-1A7C-4C24-8A06-415E43365EAA}"/>
              </a:ext>
            </a:extLst>
          </p:cNvPr>
          <p:cNvSpPr>
            <a:spLocks noGrp="1"/>
          </p:cNvSpPr>
          <p:nvPr>
            <p:ph idx="1"/>
          </p:nvPr>
        </p:nvSpPr>
        <p:spPr>
          <a:xfrm>
            <a:off x="4447308" y="591344"/>
            <a:ext cx="6906491" cy="5585619"/>
          </a:xfrm>
        </p:spPr>
        <p:txBody>
          <a:bodyPr anchor="ctr">
            <a:normAutofit/>
          </a:bodyPr>
          <a:lstStyle/>
          <a:p>
            <a:pPr marL="0" indent="0">
              <a:lnSpc>
                <a:spcPct val="90000"/>
              </a:lnSpc>
              <a:buNone/>
            </a:pPr>
            <a:r>
              <a:rPr lang="en-US" sz="2700"/>
              <a:t>A business plan is just what it seems—a company’s blueprint for success. This blueprint shows how the business works now and how it is intended to work in the future. The business plan includes all of the “subplans” necessary to appropriately describe the company’s functions in marketing, finance, production, and human resources. In fact, the business plan is often considered to be the company’s business model in written form, describing how each major component participates in the company’s success.</a:t>
            </a:r>
          </a:p>
        </p:txBody>
      </p:sp>
    </p:spTree>
    <p:extLst>
      <p:ext uri="{BB962C8B-B14F-4D97-AF65-F5344CB8AC3E}">
        <p14:creationId xmlns:p14="http://schemas.microsoft.com/office/powerpoint/2010/main" val="74345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6665-C342-4667-815E-9A8DE0CFD8F2}"/>
              </a:ext>
            </a:extLst>
          </p:cNvPr>
          <p:cNvSpPr>
            <a:spLocks noGrp="1"/>
          </p:cNvSpPr>
          <p:nvPr>
            <p:ph type="title"/>
          </p:nvPr>
        </p:nvSpPr>
        <p:spPr>
          <a:xfrm>
            <a:off x="508000" y="2082114"/>
            <a:ext cx="4039286" cy="2872945"/>
          </a:xfrm>
          <a:solidFill>
            <a:schemeClr val="accent2"/>
          </a:solidFill>
        </p:spPr>
        <p:txBody>
          <a:bodyPr/>
          <a:lstStyle/>
          <a:p>
            <a:r>
              <a:rPr lang="en-US" b="1" dirty="0">
                <a:solidFill>
                  <a:schemeClr val="bg1"/>
                </a:solidFill>
              </a:rPr>
              <a:t>Activity: Parts of a Formal Business Plan</a:t>
            </a:r>
          </a:p>
        </p:txBody>
      </p:sp>
      <p:pic>
        <p:nvPicPr>
          <p:cNvPr id="5" name="Content Placeholder 4">
            <a:extLst>
              <a:ext uri="{FF2B5EF4-FFF2-40B4-BE49-F238E27FC236}">
                <a16:creationId xmlns:a16="http://schemas.microsoft.com/office/drawing/2014/main" id="{759C4257-988F-456D-AB79-087157F0C0B9}"/>
              </a:ext>
            </a:extLst>
          </p:cNvPr>
          <p:cNvPicPr>
            <a:picLocks noGrp="1" noChangeAspect="1"/>
          </p:cNvPicPr>
          <p:nvPr>
            <p:ph idx="1"/>
          </p:nvPr>
        </p:nvPicPr>
        <p:blipFill>
          <a:blip r:embed="rId2"/>
          <a:stretch>
            <a:fillRect/>
          </a:stretch>
        </p:blipFill>
        <p:spPr>
          <a:xfrm>
            <a:off x="5461686" y="877330"/>
            <a:ext cx="6454697" cy="5560540"/>
          </a:xfrm>
        </p:spPr>
      </p:pic>
    </p:spTree>
    <p:extLst>
      <p:ext uri="{BB962C8B-B14F-4D97-AF65-F5344CB8AC3E}">
        <p14:creationId xmlns:p14="http://schemas.microsoft.com/office/powerpoint/2010/main" val="190281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CAD0E-65B5-4441-8D62-90C0316253BF}"/>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Activity: Pre-Business Plan Evaluation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EC1B6C19-EA3A-48FB-A0FD-0CBAB5A7772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96000" y="820738"/>
            <a:ext cx="5139174" cy="5833746"/>
          </a:xfrm>
        </p:spPr>
      </p:pic>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9357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94BDA-2DE2-4CBC-93CA-732198384FA4}"/>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Project: Popcorn Business Development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E0C0A4D6-AEFA-4560-9D52-635558ACF52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19761" y="667254"/>
            <a:ext cx="7319749" cy="5871658"/>
          </a:xfrm>
        </p:spPr>
      </p:pic>
    </p:spTree>
    <p:extLst>
      <p:ext uri="{BB962C8B-B14F-4D97-AF65-F5344CB8AC3E}">
        <p14:creationId xmlns:p14="http://schemas.microsoft.com/office/powerpoint/2010/main" val="497955171"/>
      </p:ext>
    </p:extLst>
  </p:cSld>
  <p:clrMapOvr>
    <a:masterClrMapping/>
  </p:clrMapOvr>
</p:sld>
</file>

<file path=ppt/theme/theme1.xml><?xml version="1.0" encoding="utf-8"?>
<a:theme xmlns:a="http://schemas.openxmlformats.org/drawingml/2006/main" name="powerpoint-template">
  <a:themeElements>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225</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Microsoft Sans Serif</vt:lpstr>
      <vt:lpstr>Wingdings</vt:lpstr>
      <vt:lpstr>powerpoint-template</vt:lpstr>
      <vt:lpstr>BUSINESS PLANS</vt:lpstr>
      <vt:lpstr>Objectives</vt:lpstr>
      <vt:lpstr>TN CTE State Standards</vt:lpstr>
      <vt:lpstr>What is a Business Plan?</vt:lpstr>
      <vt:lpstr>Activity: Parts of a Formal Business Plan</vt:lpstr>
      <vt:lpstr>Activity: Pre-Business Plan Evaluation</vt:lpstr>
      <vt:lpstr>Project: Popcorn Business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PLANS</dc:title>
  <dc:creator>ARIANE KAVASS</dc:creator>
  <cp:lastModifiedBy>ARIANE KAVASS</cp:lastModifiedBy>
  <cp:revision>1</cp:revision>
  <dcterms:created xsi:type="dcterms:W3CDTF">2020-08-17T10:31:33Z</dcterms:created>
  <dcterms:modified xsi:type="dcterms:W3CDTF">2020-08-17T10:34:14Z</dcterms:modified>
</cp:coreProperties>
</file>