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handoutMasterIdLst>
    <p:handoutMasterId r:id="rId24"/>
  </p:handoutMasterIdLst>
  <p:sldIdLst>
    <p:sldId id="256" r:id="rId5"/>
    <p:sldId id="258" r:id="rId6"/>
    <p:sldId id="259" r:id="rId7"/>
    <p:sldId id="274" r:id="rId8"/>
    <p:sldId id="275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1" r:id="rId19"/>
    <p:sldId id="272" r:id="rId20"/>
    <p:sldId id="269" r:id="rId21"/>
    <p:sldId id="270" r:id="rId22"/>
    <p:sldId id="273" r:id="rId2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87DBDE-13C2-4C0C-B422-4DDE512539C0}" type="datetimeFigureOut">
              <a:rPr lang="en-US" smtClean="0"/>
              <a:t>7/24/2021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E78B91-9EEA-4141-A6D9-5F4B4195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07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7/24/2021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7/24/2021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7/24/2021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7/24/2021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7/24/2021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7/24/2021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7/24/2021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7/24/2021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7/24/2021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7/24/2021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7/24/2021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7/24/2021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the effective resume</a:t>
            </a:r>
          </a:p>
        </p:txBody>
      </p:sp>
    </p:spTree>
    <p:extLst>
      <p:ext uri="{BB962C8B-B14F-4D97-AF65-F5344CB8AC3E}">
        <p14:creationId xmlns:p14="http://schemas.microsoft.com/office/powerpoint/2010/main" val="1627761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Employers like to see people who have been involved in school or community activities.</a:t>
            </a:r>
          </a:p>
          <a:p>
            <a:r>
              <a:rPr lang="en-US" sz="2800" dirty="0"/>
              <a:t>List special activities you participated in (prom committee) and organizations you joined (drama club, key club, baseball team, etc.).</a:t>
            </a:r>
          </a:p>
          <a:p>
            <a:r>
              <a:rPr lang="en-US" sz="2800" dirty="0"/>
              <a:t>Include years in which you participated.</a:t>
            </a:r>
          </a:p>
          <a:p>
            <a:r>
              <a:rPr lang="en-US" sz="2800" dirty="0"/>
              <a:t>Be aware, that eventually some employers may view this information as irrelevant. As high school students, this should not be a concern.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02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Should be relevant to the job </a:t>
            </a:r>
          </a:p>
          <a:p>
            <a:pPr lvl="1"/>
            <a:r>
              <a:rPr lang="en-US" sz="4000" dirty="0"/>
              <a:t>Type 60 words per minute</a:t>
            </a:r>
          </a:p>
          <a:p>
            <a:pPr lvl="1"/>
            <a:r>
              <a:rPr lang="en-US" sz="4000" dirty="0"/>
              <a:t>Fluent in French</a:t>
            </a:r>
          </a:p>
          <a:p>
            <a:pPr lvl="1"/>
            <a:r>
              <a:rPr lang="en-US" sz="4000" dirty="0"/>
              <a:t>Proficient in Photoshop</a:t>
            </a:r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496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38859"/>
            <a:ext cx="9720073" cy="4570501"/>
          </a:xfrm>
        </p:spPr>
        <p:txBody>
          <a:bodyPr>
            <a:noAutofit/>
          </a:bodyPr>
          <a:lstStyle/>
          <a:p>
            <a:r>
              <a:rPr lang="en-US" sz="4000" dirty="0"/>
              <a:t>Common practice is to put “References Available Upon Request” at the bottom of the resume.</a:t>
            </a:r>
          </a:p>
          <a:p>
            <a:r>
              <a:rPr lang="en-US" sz="4000" dirty="0"/>
              <a:t>Most career advisors say that this is unnecessary.</a:t>
            </a:r>
          </a:p>
          <a:p>
            <a:r>
              <a:rPr lang="en-US" sz="4000" dirty="0"/>
              <a:t>Type a printed list of personal references with you to the interview if you do not have them listed on your resume.</a:t>
            </a:r>
          </a:p>
        </p:txBody>
      </p:sp>
    </p:spTree>
    <p:extLst>
      <p:ext uri="{BB962C8B-B14F-4D97-AF65-F5344CB8AC3E}">
        <p14:creationId xmlns:p14="http://schemas.microsoft.com/office/powerpoint/2010/main" val="161005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You should have people who have observed your work habits (employers, teachers, coaches)</a:t>
            </a:r>
          </a:p>
          <a:p>
            <a:r>
              <a:rPr lang="en-US" sz="3600" dirty="0"/>
              <a:t>You should have people who can speak of your character.</a:t>
            </a:r>
          </a:p>
          <a:p>
            <a:r>
              <a:rPr lang="en-US" sz="3600" dirty="0"/>
              <a:t>Make sure you ask permission to include them as references.</a:t>
            </a:r>
          </a:p>
          <a:p>
            <a:r>
              <a:rPr lang="en-US" sz="3600" dirty="0"/>
              <a:t>Include their job titles and phone numbers.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4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important is the format?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importance in the format lies in the consistency.</a:t>
            </a:r>
          </a:p>
          <a:p>
            <a:r>
              <a:rPr lang="en-US" sz="4000" dirty="0">
                <a:solidFill>
                  <a:srgbClr val="FF0000"/>
                </a:solidFill>
              </a:rPr>
              <a:t>There is no one best format.</a:t>
            </a:r>
          </a:p>
          <a:p>
            <a:r>
              <a:rPr lang="en-US" sz="4000" dirty="0"/>
              <a:t>Use white or off-white professional weight paper and black ink.</a:t>
            </a:r>
          </a:p>
        </p:txBody>
      </p:sp>
    </p:spTree>
    <p:extLst>
      <p:ext uri="{BB962C8B-B14F-4D97-AF65-F5344CB8AC3E}">
        <p14:creationId xmlns:p14="http://schemas.microsoft.com/office/powerpoint/2010/main" val="307084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 tips and 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Make sure your resume is PERFECT! </a:t>
            </a:r>
          </a:p>
          <a:p>
            <a:pPr lvl="1"/>
            <a:r>
              <a:rPr lang="en-US" sz="2400" dirty="0"/>
              <a:t>It only takes one error in spelling, punctuation, or grammar to cause an employer to stop reading.</a:t>
            </a:r>
          </a:p>
          <a:p>
            <a:pPr lvl="1"/>
            <a:r>
              <a:rPr lang="en-US" sz="2400" dirty="0"/>
              <a:t>Ask people to proofread your resume.</a:t>
            </a:r>
          </a:p>
          <a:p>
            <a:r>
              <a:rPr lang="en-US" sz="2800" dirty="0"/>
              <a:t>Limit your resume to one page.  Only people with a great deal of experience should have resumes longer than one page.</a:t>
            </a:r>
          </a:p>
          <a:p>
            <a:r>
              <a:rPr lang="en-US" sz="2800" dirty="0"/>
              <a:t>One inch margins around the page and blank lines between sections with a 10-point font size minimum.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099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Since you probably have little work experience, you will want to emphasize your accomplishments in and out of the classroom.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14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you use complete Sentences?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Not usually.</a:t>
            </a:r>
          </a:p>
          <a:p>
            <a:r>
              <a:rPr lang="en-US" sz="5400" dirty="0"/>
              <a:t>Use action phrases instead.</a:t>
            </a:r>
          </a:p>
          <a:p>
            <a:r>
              <a:rPr lang="en-US" sz="5400" dirty="0"/>
              <a:t>Do not use “I”.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188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118" y="1041816"/>
            <a:ext cx="9720073" cy="5134131"/>
          </a:xfrm>
        </p:spPr>
        <p:txBody>
          <a:bodyPr>
            <a:noAutofit/>
          </a:bodyPr>
          <a:lstStyle/>
          <a:p>
            <a:r>
              <a:rPr lang="en-US" sz="3600" dirty="0"/>
              <a:t>Sell yourself!  Create a first good impression by highlighting skills and abilities appropriate to the position.</a:t>
            </a:r>
          </a:p>
          <a:p>
            <a:r>
              <a:rPr lang="en-US" sz="3600" dirty="0"/>
              <a:t>If you don’t sell yourself, your resume will stay in the pile with all the others.</a:t>
            </a:r>
          </a:p>
          <a:p>
            <a:r>
              <a:rPr lang="en-US" sz="3600" dirty="0"/>
              <a:t>Tell the truth and nothing but the truth!  Employer’s will pick up on “little” white lies when they interview you.</a:t>
            </a:r>
          </a:p>
        </p:txBody>
      </p:sp>
    </p:spTree>
    <p:extLst>
      <p:ext uri="{BB962C8B-B14F-4D97-AF65-F5344CB8AC3E}">
        <p14:creationId xmlns:p14="http://schemas.microsoft.com/office/powerpoint/2010/main" val="405230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109272"/>
            <a:ext cx="9720073" cy="5200088"/>
          </a:xfrm>
        </p:spPr>
        <p:txBody>
          <a:bodyPr>
            <a:normAutofit/>
          </a:bodyPr>
          <a:lstStyle/>
          <a:p>
            <a:r>
              <a:rPr lang="en-US" sz="4000" dirty="0"/>
              <a:t>Choose your words carefully.</a:t>
            </a:r>
          </a:p>
          <a:p>
            <a:endParaRPr lang="en-US" sz="4000" dirty="0"/>
          </a:p>
          <a:p>
            <a:r>
              <a:rPr lang="en-US" sz="4000" dirty="0"/>
              <a:t>Need to sound positive and confident.</a:t>
            </a:r>
          </a:p>
          <a:p>
            <a:endParaRPr lang="en-US" sz="4000" dirty="0"/>
          </a:p>
          <a:p>
            <a:r>
              <a:rPr lang="en-US" sz="4000" dirty="0"/>
              <a:t>Each description of your responsibilities should begin with a verb.</a:t>
            </a:r>
          </a:p>
        </p:txBody>
      </p:sp>
    </p:spTree>
    <p:extLst>
      <p:ext uri="{BB962C8B-B14F-4D97-AF65-F5344CB8AC3E}">
        <p14:creationId xmlns:p14="http://schemas.microsoft.com/office/powerpoint/2010/main" val="294845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long do employers typically look at a resume?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A.</a:t>
            </a:r>
            <a:r>
              <a:rPr lang="en-US" dirty="0"/>
              <a:t>	</a:t>
            </a:r>
            <a:r>
              <a:rPr lang="en-US" sz="4800" dirty="0"/>
              <a:t>Less than 30 seconds</a:t>
            </a:r>
          </a:p>
          <a:p>
            <a:r>
              <a:rPr lang="en-US" sz="4800" dirty="0"/>
              <a:t>B.	3 Minutes</a:t>
            </a:r>
          </a:p>
          <a:p>
            <a:r>
              <a:rPr lang="en-US" sz="4800" dirty="0"/>
              <a:t>C.	1 Minute</a:t>
            </a:r>
          </a:p>
        </p:txBody>
      </p:sp>
    </p:spTree>
    <p:extLst>
      <p:ext uri="{BB962C8B-B14F-4D97-AF65-F5344CB8AC3E}">
        <p14:creationId xmlns:p14="http://schemas.microsoft.com/office/powerpoint/2010/main" val="428793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886" y="2195076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If you answered “A”, you are correct!!</a:t>
            </a:r>
          </a:p>
        </p:txBody>
      </p:sp>
    </p:spTree>
    <p:extLst>
      <p:ext uri="{BB962C8B-B14F-4D97-AF65-F5344CB8AC3E}">
        <p14:creationId xmlns:p14="http://schemas.microsoft.com/office/powerpoint/2010/main" val="3860520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9481800A-178A-444F-A66A-08EB750CAA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9342" y="457200"/>
            <a:ext cx="8266924" cy="5511283"/>
          </a:xfrm>
        </p:spPr>
      </p:pic>
    </p:spTree>
    <p:extLst>
      <p:ext uri="{BB962C8B-B14F-4D97-AF65-F5344CB8AC3E}">
        <p14:creationId xmlns:p14="http://schemas.microsoft.com/office/powerpoint/2010/main" val="20872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927D1E-E971-455C-AFCF-04727EBDE4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2979897" y="223285"/>
            <a:ext cx="5772928" cy="6497466"/>
          </a:xfrm>
        </p:spPr>
      </p:pic>
    </p:spTree>
    <p:extLst>
      <p:ext uri="{BB962C8B-B14F-4D97-AF65-F5344CB8AC3E}">
        <p14:creationId xmlns:p14="http://schemas.microsoft.com/office/powerpoint/2010/main" val="370061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you include in a resume?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Heading – </a:t>
            </a:r>
          </a:p>
          <a:p>
            <a:pPr lvl="1"/>
            <a:r>
              <a:rPr lang="en-US" sz="3600" dirty="0"/>
              <a:t>Your Formal Name</a:t>
            </a:r>
          </a:p>
          <a:p>
            <a:pPr lvl="1"/>
            <a:r>
              <a:rPr lang="en-US" sz="3600" dirty="0"/>
              <a:t>Address</a:t>
            </a:r>
          </a:p>
          <a:p>
            <a:pPr lvl="1"/>
            <a:r>
              <a:rPr lang="en-US" sz="3600" dirty="0"/>
              <a:t>Phone Number</a:t>
            </a:r>
          </a:p>
          <a:p>
            <a:pPr lvl="1"/>
            <a:r>
              <a:rPr lang="en-US" sz="3600" dirty="0"/>
              <a:t>Email Address</a:t>
            </a:r>
          </a:p>
        </p:txBody>
      </p:sp>
    </p:spTree>
    <p:extLst>
      <p:ext uri="{BB962C8B-B14F-4D97-AF65-F5344CB8AC3E}">
        <p14:creationId xmlns:p14="http://schemas.microsoft.com/office/powerpoint/2010/main" val="172308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Employers often say this is the most important part of a resume.</a:t>
            </a:r>
          </a:p>
          <a:p>
            <a:r>
              <a:rPr lang="en-US" sz="3600" dirty="0"/>
              <a:t>Generally one sentence explaining the type of job your are seeking.</a:t>
            </a:r>
          </a:p>
          <a:p>
            <a:r>
              <a:rPr lang="en-US" sz="3600" dirty="0"/>
              <a:t>Should be fairly specific.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6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On the first line, give the school’s name and city/state address.</a:t>
            </a:r>
          </a:p>
          <a:p>
            <a:r>
              <a:rPr lang="en-US" sz="4000" dirty="0"/>
              <a:t>On the second line, list any classes or activities you participated in that would help you get the job.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9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45" y="585216"/>
            <a:ext cx="9720072" cy="1499616"/>
          </a:xfrm>
        </p:spPr>
        <p:txBody>
          <a:bodyPr/>
          <a:lstStyle/>
          <a:p>
            <a:r>
              <a:rPr lang="en-US" dirty="0"/>
              <a:t>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945" y="2286000"/>
            <a:ext cx="9720073" cy="4023360"/>
          </a:xfrm>
        </p:spPr>
        <p:txBody>
          <a:bodyPr>
            <a:normAutofit/>
          </a:bodyPr>
          <a:lstStyle/>
          <a:p>
            <a:r>
              <a:rPr lang="en-US" sz="3200" dirty="0"/>
              <a:t>Should include previous employers, their locations, your dates of employment, and your job title.</a:t>
            </a:r>
          </a:p>
          <a:p>
            <a:r>
              <a:rPr lang="en-US" sz="3200" dirty="0"/>
              <a:t>You may have to create a job title if you did not have one.</a:t>
            </a:r>
          </a:p>
          <a:p>
            <a:r>
              <a:rPr lang="en-US" sz="3200" dirty="0"/>
              <a:t>Should include at least two one-line descriptions of what your job duties and responsibilities were.</a:t>
            </a:r>
          </a:p>
          <a:p>
            <a:r>
              <a:rPr lang="en-US" sz="3200" dirty="0"/>
              <a:t>Use action verbs to start each of these descriptions.</a:t>
            </a:r>
          </a:p>
        </p:txBody>
      </p:sp>
    </p:spTree>
    <p:extLst>
      <p:ext uri="{BB962C8B-B14F-4D97-AF65-F5344CB8AC3E}">
        <p14:creationId xmlns:p14="http://schemas.microsoft.com/office/powerpoint/2010/main" val="398499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3B24FF033EEC48A8D0383D44131F86" ma:contentTypeVersion="12" ma:contentTypeDescription="Create a new document." ma:contentTypeScope="" ma:versionID="4979e0c41c645a9bc204c2793696b036">
  <xsd:schema xmlns:xsd="http://www.w3.org/2001/XMLSchema" xmlns:xs="http://www.w3.org/2001/XMLSchema" xmlns:p="http://schemas.microsoft.com/office/2006/metadata/properties" xmlns:ns2="b392bd5a-fe8b-4fde-835a-eee2c03f97ea" xmlns:ns3="86741638-acb6-4a1b-8f7b-2a9b34b2f5d2" targetNamespace="http://schemas.microsoft.com/office/2006/metadata/properties" ma:root="true" ma:fieldsID="2734188813c1f9420a18a0497c1f3da0" ns2:_="" ns3:_="">
    <xsd:import namespace="b392bd5a-fe8b-4fde-835a-eee2c03f97ea"/>
    <xsd:import namespace="86741638-acb6-4a1b-8f7b-2a9b34b2f5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92bd5a-fe8b-4fde-835a-eee2c03f97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741638-acb6-4a1b-8f7b-2a9b34b2f5d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C3C47B-A25B-4487-B830-B22C2DA947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16622C-697B-4B72-B4F0-3C89517F72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92bd5a-fe8b-4fde-835a-eee2c03f97ea"/>
    <ds:schemaRef ds:uri="86741638-acb6-4a1b-8f7b-2a9b34b2f5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D2EED0-08B0-4FCC-BB9A-74E79C9FE32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113</TotalTime>
  <Words>618</Words>
  <Application>Microsoft Office PowerPoint</Application>
  <PresentationFormat>Widescreen</PresentationFormat>
  <Paragraphs>65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Tw Cen MT</vt:lpstr>
      <vt:lpstr>Tw Cen MT Condensed</vt:lpstr>
      <vt:lpstr>Wingdings 3</vt:lpstr>
      <vt:lpstr>Integral</vt:lpstr>
      <vt:lpstr>Creating the effective resume</vt:lpstr>
      <vt:lpstr>How long do employers typically look at a resume?</vt:lpstr>
      <vt:lpstr>If you answered “A”, you are correct!!</vt:lpstr>
      <vt:lpstr>PowerPoint Presentation</vt:lpstr>
      <vt:lpstr>PowerPoint Presentation</vt:lpstr>
      <vt:lpstr>What should you include in a resume?</vt:lpstr>
      <vt:lpstr>Objective</vt:lpstr>
      <vt:lpstr>Education</vt:lpstr>
      <vt:lpstr>Experience</vt:lpstr>
      <vt:lpstr>Activities</vt:lpstr>
      <vt:lpstr>Summary of skills</vt:lpstr>
      <vt:lpstr>References</vt:lpstr>
      <vt:lpstr>PowerPoint Presentation</vt:lpstr>
      <vt:lpstr>How important is the format?</vt:lpstr>
      <vt:lpstr>Resume tips and suggestions</vt:lpstr>
      <vt:lpstr>PowerPoint Presentation</vt:lpstr>
      <vt:lpstr>Should you use complete Sentences?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the effective resume</dc:title>
  <dc:creator>Kaitlyn</dc:creator>
  <cp:lastModifiedBy>ARIANE B KAVASS</cp:lastModifiedBy>
  <cp:revision>16</cp:revision>
  <cp:lastPrinted>2016-08-05T16:44:31Z</cp:lastPrinted>
  <dcterms:created xsi:type="dcterms:W3CDTF">2014-08-12T01:53:59Z</dcterms:created>
  <dcterms:modified xsi:type="dcterms:W3CDTF">2021-07-24T12:13:57Z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0x010100F93B24FF033EEC48A8D0383D44131F86</vt:lpwstr>
  </property>
</Properties>
</file>