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56" r:id="rId2"/>
    <p:sldId id="259" r:id="rId3"/>
    <p:sldId id="262" r:id="rId4"/>
    <p:sldId id="289" r:id="rId5"/>
    <p:sldId id="260" r:id="rId6"/>
    <p:sldId id="261" r:id="rId7"/>
    <p:sldId id="263" r:id="rId8"/>
    <p:sldId id="288" r:id="rId9"/>
    <p:sldId id="258" r:id="rId10"/>
    <p:sldId id="286" r:id="rId11"/>
    <p:sldId id="264" r:id="rId12"/>
    <p:sldId id="287" r:id="rId13"/>
    <p:sldId id="265" r:id="rId14"/>
    <p:sldId id="266" r:id="rId15"/>
    <p:sldId id="29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Didact Gothic" panose="020B0604020202020204" charset="0"/>
      <p:regular r:id="rId22"/>
    </p:embeddedFont>
    <p:embeddedFont>
      <p:font typeface="Varela Round" panose="020B0604020202020204" charset="-79"/>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5D364F-479C-423F-BA96-FFCFF206E031}">
  <a:tblStyle styleId="{135D364F-479C-423F-BA96-FFCFF206E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17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88375" y="557031"/>
            <a:ext cx="7205283" cy="4029437"/>
            <a:chOff x="388375" y="548150"/>
            <a:chExt cx="7205283" cy="4029437"/>
          </a:xfrm>
        </p:grpSpPr>
        <p:sp>
          <p:nvSpPr>
            <p:cNvPr id="12" name="Google Shape;12;p2"/>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 name="Google Shape;13;p2"/>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grpSp>
        <p:nvGrpSpPr>
          <p:cNvPr id="14" name="Google Shape;14;p2"/>
          <p:cNvGrpSpPr/>
          <p:nvPr/>
        </p:nvGrpSpPr>
        <p:grpSpPr>
          <a:xfrm>
            <a:off x="7590820" y="3227709"/>
            <a:ext cx="1171804" cy="1387410"/>
            <a:chOff x="1384300" y="1439863"/>
            <a:chExt cx="1433400" cy="1697138"/>
          </a:xfrm>
        </p:grpSpPr>
        <p:sp>
          <p:nvSpPr>
            <p:cNvPr id="15" name="Google Shape;15;p2"/>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6"/>
        <p:cNvGrpSpPr/>
        <p:nvPr/>
      </p:nvGrpSpPr>
      <p:grpSpPr>
        <a:xfrm>
          <a:off x="0" y="0"/>
          <a:ext cx="0" cy="0"/>
          <a:chOff x="0" y="0"/>
          <a:chExt cx="0" cy="0"/>
        </a:xfrm>
      </p:grpSpPr>
      <p:sp>
        <p:nvSpPr>
          <p:cNvPr id="47" name="Google Shape;47;p3"/>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88375" y="557031"/>
            <a:ext cx="7205283" cy="4029437"/>
            <a:chOff x="388375" y="548150"/>
            <a:chExt cx="7205283" cy="4029437"/>
          </a:xfrm>
        </p:grpSpPr>
        <p:sp>
          <p:nvSpPr>
            <p:cNvPr id="49" name="Google Shape;49;p3"/>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50" name="Google Shape;50;p3"/>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grpSp>
        <p:nvGrpSpPr>
          <p:cNvPr id="51" name="Google Shape;51;p3"/>
          <p:cNvGrpSpPr/>
          <p:nvPr/>
        </p:nvGrpSpPr>
        <p:grpSpPr>
          <a:xfrm>
            <a:off x="7651743" y="3237540"/>
            <a:ext cx="1194349" cy="1381259"/>
            <a:chOff x="3895725" y="1433513"/>
            <a:chExt cx="1490700" cy="1723988"/>
          </a:xfrm>
        </p:grpSpPr>
        <p:sp>
          <p:nvSpPr>
            <p:cNvPr id="52" name="Google Shape;52;p3"/>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3"/>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3"/>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3"/>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 name="Google Shape;80;p3"/>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81" name="Google Shape;81;p3"/>
          <p:cNvSpPr txBox="1">
            <a:spLocks noGrp="1"/>
          </p:cNvSpPr>
          <p:nvPr>
            <p:ph type="subTitle" idx="1"/>
          </p:nvPr>
        </p:nvSpPr>
        <p:spPr>
          <a:xfrm>
            <a:off x="967600" y="2840052"/>
            <a:ext cx="571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3000"/>
              <a:buNone/>
              <a:defRPr>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endParaRPr/>
          </a:p>
        </p:txBody>
      </p:sp>
      <p:sp>
        <p:nvSpPr>
          <p:cNvPr id="82" name="Google Shape;82;p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3"/>
        <p:cNvGrpSpPr/>
        <p:nvPr/>
      </p:nvGrpSpPr>
      <p:grpSpPr>
        <a:xfrm>
          <a:off x="0" y="0"/>
          <a:ext cx="0" cy="0"/>
          <a:chOff x="0" y="0"/>
          <a:chExt cx="0" cy="0"/>
        </a:xfrm>
      </p:grpSpPr>
      <p:grpSp>
        <p:nvGrpSpPr>
          <p:cNvPr id="84" name="Google Shape;84;p4"/>
          <p:cNvGrpSpPr/>
          <p:nvPr/>
        </p:nvGrpSpPr>
        <p:grpSpPr>
          <a:xfrm>
            <a:off x="7553734" y="3075310"/>
            <a:ext cx="1453993" cy="1092425"/>
            <a:chOff x="3708400" y="3798888"/>
            <a:chExt cx="1844700" cy="1385975"/>
          </a:xfrm>
        </p:grpSpPr>
        <p:sp>
          <p:nvSpPr>
            <p:cNvPr id="85" name="Google Shape;85;p4"/>
            <p:cNvSpPr/>
            <p:nvPr/>
          </p:nvSpPr>
          <p:spPr>
            <a:xfrm>
              <a:off x="3708400" y="3967163"/>
              <a:ext cx="1844700" cy="1217700"/>
            </a:xfrm>
            <a:custGeom>
              <a:avLst/>
              <a:gdLst/>
              <a:ahLst/>
              <a:cxnLst/>
              <a:rect l="l" t="t" r="r" b="b"/>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921125" y="4044951"/>
              <a:ext cx="128700" cy="122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4017963" y="3908426"/>
              <a:ext cx="71400" cy="65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946525" y="3798888"/>
              <a:ext cx="39600" cy="38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4"/>
            <p:cNvSpPr/>
            <p:nvPr/>
          </p:nvSpPr>
          <p:spPr>
            <a:xfrm>
              <a:off x="3746500" y="4906963"/>
              <a:ext cx="193800" cy="77700"/>
            </a:xfrm>
            <a:custGeom>
              <a:avLst/>
              <a:gdLst/>
              <a:ahLst/>
              <a:cxnLst/>
              <a:rect l="l" t="t" r="r" b="b"/>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4824413" y="4938713"/>
              <a:ext cx="174600" cy="71400"/>
            </a:xfrm>
            <a:custGeom>
              <a:avLst/>
              <a:gdLst/>
              <a:ahLst/>
              <a:cxnLst/>
              <a:rect l="l" t="t" r="r" b="b"/>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5064125" y="4329113"/>
              <a:ext cx="354000" cy="233400"/>
            </a:xfrm>
            <a:custGeom>
              <a:avLst/>
              <a:gdLst/>
              <a:ahLst/>
              <a:cxnLst/>
              <a:rect l="l" t="t" r="r" b="b"/>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5160963" y="4646613"/>
              <a:ext cx="270000" cy="214200"/>
            </a:xfrm>
            <a:custGeom>
              <a:avLst/>
              <a:gdLst/>
              <a:ahLst/>
              <a:cxnLst/>
              <a:rect l="l" t="t" r="r" b="b"/>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4476750" y="4044951"/>
              <a:ext cx="528600" cy="168300"/>
            </a:xfrm>
            <a:custGeom>
              <a:avLst/>
              <a:gdLst/>
              <a:ahLst/>
              <a:cxnLst/>
              <a:rect l="l" t="t" r="r" b="b"/>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4352925" y="4194176"/>
              <a:ext cx="593700" cy="433500"/>
            </a:xfrm>
            <a:custGeom>
              <a:avLst/>
              <a:gdLst/>
              <a:ahLst/>
              <a:cxnLst/>
              <a:rect l="l" t="t" r="r" b="b"/>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3952875" y="4699001"/>
              <a:ext cx="1027200" cy="441300"/>
            </a:xfrm>
            <a:custGeom>
              <a:avLst/>
              <a:gdLst/>
              <a:ahLst/>
              <a:cxnLst/>
              <a:rect l="l" t="t" r="r" b="b"/>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3779838" y="4951413"/>
              <a:ext cx="212700" cy="123900"/>
            </a:xfrm>
            <a:custGeom>
              <a:avLst/>
              <a:gdLst/>
              <a:ahLst/>
              <a:cxnLst/>
              <a:rect l="l" t="t" r="r" b="b"/>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4443413" y="4110038"/>
              <a:ext cx="439800" cy="239700"/>
            </a:xfrm>
            <a:custGeom>
              <a:avLst/>
              <a:gdLst/>
              <a:ahLst/>
              <a:cxnLst/>
              <a:rect l="l" t="t" r="r" b="b"/>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4818063" y="4673601"/>
              <a:ext cx="212700" cy="271500"/>
            </a:xfrm>
            <a:custGeom>
              <a:avLst/>
              <a:gdLst/>
              <a:ahLst/>
              <a:cxnLst/>
              <a:rect l="l" t="t" r="r" b="b"/>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5005388" y="4699001"/>
              <a:ext cx="522300" cy="273000"/>
            </a:xfrm>
            <a:custGeom>
              <a:avLst/>
              <a:gdLst/>
              <a:ahLst/>
              <a:cxnLst/>
              <a:rect l="l" t="t" r="r" b="b"/>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5167313" y="4271963"/>
              <a:ext cx="341400" cy="355500"/>
            </a:xfrm>
            <a:custGeom>
              <a:avLst/>
              <a:gdLst/>
              <a:ahLst/>
              <a:cxnLst/>
              <a:rect l="l" t="t" r="r" b="b"/>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5064125" y="4471988"/>
              <a:ext cx="173100" cy="149100"/>
            </a:xfrm>
            <a:custGeom>
              <a:avLst/>
              <a:gdLst/>
              <a:ahLst/>
              <a:cxnLst/>
              <a:rect l="l" t="t" r="r" b="b"/>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5076825" y="4537076"/>
              <a:ext cx="147600" cy="90600"/>
            </a:xfrm>
            <a:custGeom>
              <a:avLst/>
              <a:gdLst/>
              <a:ahLst/>
              <a:cxnLst/>
              <a:rect l="l" t="t" r="r" b="b"/>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5089525" y="4654551"/>
              <a:ext cx="63600" cy="44400"/>
            </a:xfrm>
            <a:custGeom>
              <a:avLst/>
              <a:gdLst/>
              <a:ahLst/>
              <a:cxnLst/>
              <a:rect l="l" t="t" r="r" b="b"/>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5043488" y="4654551"/>
              <a:ext cx="142800" cy="147600"/>
            </a:xfrm>
            <a:custGeom>
              <a:avLst/>
              <a:gdLst/>
              <a:ahLst/>
              <a:cxnLst/>
              <a:rect l="l" t="t" r="r" b="b"/>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4721225" y="4154488"/>
              <a:ext cx="96900" cy="77700"/>
            </a:xfrm>
            <a:custGeom>
              <a:avLst/>
              <a:gdLst/>
              <a:ahLst/>
              <a:cxnLst/>
              <a:rect l="l" t="t" r="r" b="b"/>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4792663" y="4200526"/>
              <a:ext cx="103200" cy="103200"/>
            </a:xfrm>
            <a:custGeom>
              <a:avLst/>
              <a:gdLst/>
              <a:ahLst/>
              <a:cxnLst/>
              <a:rect l="l" t="t" r="r" b="b"/>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4759325" y="4187826"/>
              <a:ext cx="77700" cy="71400"/>
            </a:xfrm>
            <a:custGeom>
              <a:avLst/>
              <a:gdLst/>
              <a:ahLst/>
              <a:cxnLst/>
              <a:rect l="l" t="t" r="r" b="b"/>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4799013" y="4997451"/>
              <a:ext cx="50700" cy="84000"/>
            </a:xfrm>
            <a:custGeom>
              <a:avLst/>
              <a:gdLst/>
              <a:ahLst/>
              <a:cxnLst/>
              <a:rect l="l" t="t" r="r" b="b"/>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4824413" y="4991101"/>
              <a:ext cx="39600" cy="50700"/>
            </a:xfrm>
            <a:custGeom>
              <a:avLst/>
              <a:gdLst/>
              <a:ahLst/>
              <a:cxnLst/>
              <a:rect l="l" t="t" r="r" b="b"/>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4824413" y="4964113"/>
              <a:ext cx="71400" cy="33300"/>
            </a:xfrm>
            <a:custGeom>
              <a:avLst/>
              <a:gdLst/>
              <a:ahLst/>
              <a:cxnLst/>
              <a:rect l="l" t="t" r="r" b="b"/>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3849688" y="4932363"/>
              <a:ext cx="71400" cy="39600"/>
            </a:xfrm>
            <a:custGeom>
              <a:avLst/>
              <a:gdLst/>
              <a:ahLst/>
              <a:cxnLst/>
              <a:rect l="l" t="t" r="r" b="b"/>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3883025" y="4951413"/>
              <a:ext cx="50700" cy="39600"/>
            </a:xfrm>
            <a:custGeom>
              <a:avLst/>
              <a:gdLst/>
              <a:ahLst/>
              <a:cxnLst/>
              <a:rect l="l" t="t" r="r" b="b"/>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3895725" y="4964113"/>
              <a:ext cx="63600" cy="71400"/>
            </a:xfrm>
            <a:custGeom>
              <a:avLst/>
              <a:gdLst/>
              <a:ahLst/>
              <a:cxnLst/>
              <a:rect l="l" t="t" r="r" b="b"/>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3952875" y="4795838"/>
              <a:ext cx="162000" cy="84000"/>
            </a:xfrm>
            <a:custGeom>
              <a:avLst/>
              <a:gdLst/>
              <a:ahLst/>
              <a:cxnLst/>
              <a:rect l="l" t="t" r="r" b="b"/>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4"/>
            <p:cNvSpPr/>
            <p:nvPr/>
          </p:nvSpPr>
          <p:spPr>
            <a:xfrm>
              <a:off x="4437063" y="4848226"/>
              <a:ext cx="168300" cy="84000"/>
            </a:xfrm>
            <a:custGeom>
              <a:avLst/>
              <a:gdLst/>
              <a:ahLst/>
              <a:cxnLst/>
              <a:rect l="l" t="t" r="r" b="b"/>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4"/>
            <p:cNvSpPr/>
            <p:nvPr/>
          </p:nvSpPr>
          <p:spPr>
            <a:xfrm>
              <a:off x="3708400" y="3967163"/>
              <a:ext cx="1844700" cy="1217700"/>
            </a:xfrm>
            <a:custGeom>
              <a:avLst/>
              <a:gdLst/>
              <a:ahLst/>
              <a:cxnLst/>
              <a:rect l="l" t="t" r="r" b="b"/>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367338" y="4919663"/>
              <a:ext cx="12600" cy="0"/>
            </a:xfrm>
            <a:custGeom>
              <a:avLst/>
              <a:gdLst/>
              <a:ahLst/>
              <a:cxnLst/>
              <a:rect l="l" t="t" r="r" b="b"/>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3952875" y="4997451"/>
              <a:ext cx="12600" cy="12600"/>
            </a:xfrm>
            <a:custGeom>
              <a:avLst/>
              <a:gdLst/>
              <a:ahLst/>
              <a:cxnLst/>
              <a:rect l="l" t="t" r="r" b="b"/>
              <a:pathLst>
                <a:path w="120000" h="120000" extrusionOk="0">
                  <a:moveTo>
                    <a:pt x="120000" y="0"/>
                  </a:moveTo>
                  <a:cubicBezTo>
                    <a:pt x="0" y="120000"/>
                    <a:pt x="12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a:off x="5367338" y="4919663"/>
              <a:ext cx="1500" cy="1500"/>
            </a:xfrm>
            <a:prstGeom prst="rect">
              <a:avLst/>
            </a:pr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a:off x="5367338" y="49196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4173538" y="4816476"/>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4005263" y="4699001"/>
              <a:ext cx="115800" cy="130200"/>
            </a:xfrm>
            <a:custGeom>
              <a:avLst/>
              <a:gdLst/>
              <a:ahLst/>
              <a:cxnLst/>
              <a:rect l="l" t="t" r="r" b="b"/>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4443413" y="4738688"/>
              <a:ext cx="122100" cy="135000"/>
            </a:xfrm>
            <a:custGeom>
              <a:avLst/>
              <a:gdLst/>
              <a:ahLst/>
              <a:cxnLst/>
              <a:rect l="l" t="t" r="r" b="b"/>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 name="Google Shape;124;p4"/>
          <p:cNvGrpSpPr/>
          <p:nvPr/>
        </p:nvGrpSpPr>
        <p:grpSpPr>
          <a:xfrm>
            <a:off x="388375" y="557031"/>
            <a:ext cx="7205283" cy="4029437"/>
            <a:chOff x="388375" y="548150"/>
            <a:chExt cx="7205283" cy="4029437"/>
          </a:xfrm>
        </p:grpSpPr>
        <p:sp>
          <p:nvSpPr>
            <p:cNvPr id="125" name="Google Shape;125;p4"/>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26" name="Google Shape;126;p4"/>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127" name="Google Shape;127;p4"/>
          <p:cNvSpPr txBox="1">
            <a:spLocks noGrp="1"/>
          </p:cNvSpPr>
          <p:nvPr>
            <p:ph type="body" idx="1"/>
          </p:nvPr>
        </p:nvSpPr>
        <p:spPr>
          <a:xfrm>
            <a:off x="1133025" y="1018800"/>
            <a:ext cx="54573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i="1"/>
            </a:lvl1pPr>
            <a:lvl2pPr marL="914400" lvl="1" indent="-381000" rtl="0">
              <a:spcBef>
                <a:spcPts val="0"/>
              </a:spcBef>
              <a:spcAft>
                <a:spcPts val="0"/>
              </a:spcAft>
              <a:buSzPts val="2400"/>
              <a:buChar char="○"/>
              <a:defRPr i="1"/>
            </a:lvl2pPr>
            <a:lvl3pPr marL="1371600" lvl="2" indent="-381000" rtl="0">
              <a:spcBef>
                <a:spcPts val="0"/>
              </a:spcBef>
              <a:spcAft>
                <a:spcPts val="0"/>
              </a:spcAft>
              <a:buSzPts val="2400"/>
              <a:buChar char="■"/>
              <a:defRPr i="1"/>
            </a:lvl3pPr>
            <a:lvl4pPr marL="1828800" lvl="3" indent="-342900" rtl="0">
              <a:spcBef>
                <a:spcPts val="0"/>
              </a:spcBef>
              <a:spcAft>
                <a:spcPts val="0"/>
              </a:spcAft>
              <a:buSzPts val="1800"/>
              <a:buChar char="●"/>
              <a:defRPr i="1"/>
            </a:lvl4pPr>
            <a:lvl5pPr marL="2286000" lvl="4" indent="-342900" rtl="0">
              <a:spcBef>
                <a:spcPts val="0"/>
              </a:spcBef>
              <a:spcAft>
                <a:spcPts val="0"/>
              </a:spcAft>
              <a:buSzPts val="1800"/>
              <a:buChar char="○"/>
              <a:defRPr i="1"/>
            </a:lvl5pPr>
            <a:lvl6pPr marL="2743200" lvl="5" indent="-342900" rtl="0">
              <a:spcBef>
                <a:spcPts val="0"/>
              </a:spcBef>
              <a:spcAft>
                <a:spcPts val="0"/>
              </a:spcAft>
              <a:buSzPts val="1800"/>
              <a:buChar char="■"/>
              <a:defRPr i="1"/>
            </a:lvl6pPr>
            <a:lvl7pPr marL="3200400" lvl="6" indent="-342900" rtl="0">
              <a:spcBef>
                <a:spcPts val="0"/>
              </a:spcBef>
              <a:spcAft>
                <a:spcPts val="0"/>
              </a:spcAft>
              <a:buSzPts val="1800"/>
              <a:buChar char="●"/>
              <a:defRPr i="1"/>
            </a:lvl7pPr>
            <a:lvl8pPr marL="3657600" lvl="7" indent="-342900" rtl="0">
              <a:spcBef>
                <a:spcPts val="0"/>
              </a:spcBef>
              <a:spcAft>
                <a:spcPts val="0"/>
              </a:spcAft>
              <a:buSzPts val="1800"/>
              <a:buChar char="○"/>
              <a:defRPr i="1"/>
            </a:lvl8pPr>
            <a:lvl9pPr marL="4114800" lvl="8" indent="-342900">
              <a:spcBef>
                <a:spcPts val="0"/>
              </a:spcBef>
              <a:spcAft>
                <a:spcPts val="0"/>
              </a:spcAft>
              <a:buSzPts val="1800"/>
              <a:buChar char="■"/>
              <a:defRPr i="1"/>
            </a:lvl9pPr>
          </a:lstStyle>
          <a:p>
            <a:endParaRPr/>
          </a:p>
        </p:txBody>
      </p:sp>
      <p:sp>
        <p:nvSpPr>
          <p:cNvPr id="128" name="Google Shape;128;p4"/>
          <p:cNvSpPr txBox="1"/>
          <p:nvPr/>
        </p:nvSpPr>
        <p:spPr>
          <a:xfrm>
            <a:off x="692875" y="827975"/>
            <a:ext cx="9573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chemeClr val="accent4"/>
                </a:solidFill>
                <a:latin typeface="Varela Round"/>
                <a:ea typeface="Varela Round"/>
                <a:cs typeface="Varela Round"/>
                <a:sym typeface="Varela Round"/>
              </a:rPr>
              <a:t>“</a:t>
            </a:r>
            <a:endParaRPr sz="7200" b="1">
              <a:solidFill>
                <a:schemeClr val="accent4"/>
              </a:solidFill>
              <a:latin typeface="Varela Round"/>
              <a:ea typeface="Varela Round"/>
              <a:cs typeface="Varela Round"/>
              <a:sym typeface="Varela Round"/>
            </a:endParaRPr>
          </a:p>
        </p:txBody>
      </p:sp>
      <p:sp>
        <p:nvSpPr>
          <p:cNvPr id="129" name="Google Shape;129;p4"/>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0"/>
        <p:cNvGrpSpPr/>
        <p:nvPr/>
      </p:nvGrpSpPr>
      <p:grpSpPr>
        <a:xfrm>
          <a:off x="0" y="0"/>
          <a:ext cx="0" cy="0"/>
          <a:chOff x="0" y="0"/>
          <a:chExt cx="0" cy="0"/>
        </a:xfrm>
      </p:grpSpPr>
      <p:sp>
        <p:nvSpPr>
          <p:cNvPr id="131" name="Google Shape;131;p5"/>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3" name="Google Shape;133;p5"/>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134" name="Google Shape;134;p5"/>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35" name="Google Shape;135;p5"/>
          <p:cNvSpPr txBox="1">
            <a:spLocks noGrp="1"/>
          </p:cNvSpPr>
          <p:nvPr>
            <p:ph type="body" idx="1"/>
          </p:nvPr>
        </p:nvSpPr>
        <p:spPr>
          <a:xfrm>
            <a:off x="582200" y="1040900"/>
            <a:ext cx="6525300" cy="36432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136" name="Google Shape;136;p5"/>
          <p:cNvGrpSpPr/>
          <p:nvPr/>
        </p:nvGrpSpPr>
        <p:grpSpPr>
          <a:xfrm>
            <a:off x="7522239" y="3425970"/>
            <a:ext cx="1194510" cy="1523626"/>
            <a:chOff x="1300163" y="3487738"/>
            <a:chExt cx="1549500" cy="1976425"/>
          </a:xfrm>
        </p:grpSpPr>
        <p:sp>
          <p:nvSpPr>
            <p:cNvPr id="137" name="Google Shape;137;p5"/>
            <p:cNvSpPr/>
            <p:nvPr/>
          </p:nvSpPr>
          <p:spPr>
            <a:xfrm>
              <a:off x="2674938" y="3643313"/>
              <a:ext cx="52500" cy="38100"/>
            </a:xfrm>
            <a:custGeom>
              <a:avLst/>
              <a:gdLst/>
              <a:ahLst/>
              <a:cxnLst/>
              <a:rect l="l" t="t" r="r" b="b"/>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2727325" y="3681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2727325" y="3681413"/>
              <a:ext cx="12600" cy="6300"/>
            </a:xfrm>
            <a:custGeom>
              <a:avLst/>
              <a:gdLst/>
              <a:ahLst/>
              <a:cxnLst/>
              <a:rect l="l" t="t" r="r" b="b"/>
              <a:pathLst>
                <a:path w="120000" h="120000" extrusionOk="0">
                  <a:moveTo>
                    <a:pt x="0" y="0"/>
                  </a:moveTo>
                  <a:cubicBezTo>
                    <a:pt x="120000" y="120000"/>
                    <a:pt x="60000" y="12000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5"/>
            <p:cNvSpPr/>
            <p:nvPr/>
          </p:nvSpPr>
          <p:spPr>
            <a:xfrm>
              <a:off x="1693863" y="4699001"/>
              <a:ext cx="742800" cy="512700"/>
            </a:xfrm>
            <a:custGeom>
              <a:avLst/>
              <a:gdLst/>
              <a:ahLst/>
              <a:cxnLst/>
              <a:rect l="l" t="t" r="r" b="b"/>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5"/>
            <p:cNvSpPr/>
            <p:nvPr/>
          </p:nvSpPr>
          <p:spPr>
            <a:xfrm>
              <a:off x="1700213" y="4303713"/>
              <a:ext cx="742800" cy="357300"/>
            </a:xfrm>
            <a:custGeom>
              <a:avLst/>
              <a:gdLst/>
              <a:ahLst/>
              <a:cxnLst/>
              <a:rect l="l" t="t" r="r" b="b"/>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1649413" y="5224463"/>
              <a:ext cx="838200" cy="239700"/>
            </a:xfrm>
            <a:custGeom>
              <a:avLst/>
              <a:gdLst/>
              <a:ahLst/>
              <a:cxnLst/>
              <a:rect l="l" t="t" r="r" b="b"/>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5"/>
            <p:cNvSpPr/>
            <p:nvPr/>
          </p:nvSpPr>
          <p:spPr>
            <a:xfrm>
              <a:off x="1636713" y="4316413"/>
              <a:ext cx="928800" cy="350700"/>
            </a:xfrm>
            <a:custGeom>
              <a:avLst/>
              <a:gdLst/>
              <a:ahLst/>
              <a:cxnLst/>
              <a:rect l="l" t="t" r="r" b="b"/>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5"/>
            <p:cNvSpPr/>
            <p:nvPr/>
          </p:nvSpPr>
          <p:spPr>
            <a:xfrm>
              <a:off x="2390775" y="3694113"/>
              <a:ext cx="349200" cy="395400"/>
            </a:xfrm>
            <a:custGeom>
              <a:avLst/>
              <a:gdLst/>
              <a:ahLst/>
              <a:cxnLst/>
              <a:rect l="l" t="t" r="r" b="b"/>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1443038" y="3668713"/>
              <a:ext cx="368400" cy="395400"/>
            </a:xfrm>
            <a:custGeom>
              <a:avLst/>
              <a:gdLst/>
              <a:ahLst/>
              <a:cxnLst/>
              <a:rect l="l" t="t" r="r" b="b"/>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2178050" y="4829176"/>
              <a:ext cx="252300" cy="128700"/>
            </a:xfrm>
            <a:custGeom>
              <a:avLst/>
              <a:gdLst/>
              <a:ahLst/>
              <a:cxnLst/>
              <a:rect l="l" t="t" r="r" b="b"/>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5"/>
            <p:cNvSpPr/>
            <p:nvPr/>
          </p:nvSpPr>
          <p:spPr>
            <a:xfrm>
              <a:off x="1714500" y="4835526"/>
              <a:ext cx="219000" cy="149100"/>
            </a:xfrm>
            <a:custGeom>
              <a:avLst/>
              <a:gdLst/>
              <a:ahLst/>
              <a:cxnLst/>
              <a:rect l="l" t="t" r="r" b="b"/>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5"/>
            <p:cNvSpPr/>
            <p:nvPr/>
          </p:nvSpPr>
          <p:spPr>
            <a:xfrm>
              <a:off x="2527300" y="3805238"/>
              <a:ext cx="277800" cy="376200"/>
            </a:xfrm>
            <a:custGeom>
              <a:avLst/>
              <a:gdLst/>
              <a:ahLst/>
              <a:cxnLst/>
              <a:rect l="l" t="t" r="r" b="b"/>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5"/>
            <p:cNvSpPr/>
            <p:nvPr/>
          </p:nvSpPr>
          <p:spPr>
            <a:xfrm>
              <a:off x="1352550" y="3805238"/>
              <a:ext cx="315900" cy="330300"/>
            </a:xfrm>
            <a:custGeom>
              <a:avLst/>
              <a:gdLst/>
              <a:ahLst/>
              <a:cxnLst/>
              <a:rect l="l" t="t" r="r" b="b"/>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a:off x="1836738" y="4608513"/>
              <a:ext cx="509700" cy="115800"/>
            </a:xfrm>
            <a:custGeom>
              <a:avLst/>
              <a:gdLst/>
              <a:ahLst/>
              <a:cxnLst/>
              <a:rect l="l" t="t" r="r" b="b"/>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1849438" y="4848226"/>
              <a:ext cx="77700" cy="84000"/>
            </a:xfrm>
            <a:custGeom>
              <a:avLst/>
              <a:gdLst/>
              <a:ahLst/>
              <a:cxnLst/>
              <a:rect l="l" t="t" r="r" b="b"/>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1681163" y="5237163"/>
              <a:ext cx="265200" cy="122100"/>
            </a:xfrm>
            <a:custGeom>
              <a:avLst/>
              <a:gdLst/>
              <a:ahLst/>
              <a:cxnLst/>
              <a:rect l="l" t="t" r="r" b="b"/>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2217738" y="5249863"/>
              <a:ext cx="238200" cy="109500"/>
            </a:xfrm>
            <a:custGeom>
              <a:avLst/>
              <a:gdLst/>
              <a:ahLst/>
              <a:cxnLst/>
              <a:rect l="l" t="t" r="r" b="b"/>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5"/>
            <p:cNvSpPr/>
            <p:nvPr/>
          </p:nvSpPr>
          <p:spPr>
            <a:xfrm>
              <a:off x="2405063" y="4310063"/>
              <a:ext cx="109500" cy="33300"/>
            </a:xfrm>
            <a:custGeom>
              <a:avLst/>
              <a:gdLst/>
              <a:ahLst/>
              <a:cxnLst/>
              <a:rect l="l" t="t" r="r" b="b"/>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5"/>
            <p:cNvSpPr/>
            <p:nvPr/>
          </p:nvSpPr>
          <p:spPr>
            <a:xfrm>
              <a:off x="2384425" y="4375151"/>
              <a:ext cx="71400" cy="52500"/>
            </a:xfrm>
            <a:custGeom>
              <a:avLst/>
              <a:gdLst/>
              <a:ahLst/>
              <a:cxnLst/>
              <a:rect l="l" t="t" r="r" b="b"/>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5"/>
            <p:cNvSpPr/>
            <p:nvPr/>
          </p:nvSpPr>
          <p:spPr>
            <a:xfrm>
              <a:off x="1643063" y="4238626"/>
              <a:ext cx="96900" cy="71400"/>
            </a:xfrm>
            <a:custGeom>
              <a:avLst/>
              <a:gdLst/>
              <a:ahLst/>
              <a:cxnLst/>
              <a:rect l="l" t="t" r="r" b="b"/>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5"/>
            <p:cNvSpPr/>
            <p:nvPr/>
          </p:nvSpPr>
          <p:spPr>
            <a:xfrm>
              <a:off x="1662113" y="4329113"/>
              <a:ext cx="65100" cy="33300"/>
            </a:xfrm>
            <a:custGeom>
              <a:avLst/>
              <a:gdLst/>
              <a:ahLst/>
              <a:cxnLst/>
              <a:rect l="l" t="t" r="r" b="b"/>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2411413" y="3843338"/>
              <a:ext cx="90600" cy="65100"/>
            </a:xfrm>
            <a:custGeom>
              <a:avLst/>
              <a:gdLst/>
              <a:ahLst/>
              <a:cxnLst/>
              <a:rect l="l" t="t" r="r" b="b"/>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a:off x="2436813" y="3895726"/>
              <a:ext cx="96900" cy="31800"/>
            </a:xfrm>
            <a:custGeom>
              <a:avLst/>
              <a:gdLst/>
              <a:ahLst/>
              <a:cxnLst/>
              <a:rect l="l" t="t" r="r" b="b"/>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a:off x="1733550" y="3779838"/>
              <a:ext cx="77700" cy="63600"/>
            </a:xfrm>
            <a:custGeom>
              <a:avLst/>
              <a:gdLst/>
              <a:ahLst/>
              <a:cxnLst/>
              <a:rect l="l" t="t" r="r" b="b"/>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5"/>
            <p:cNvSpPr/>
            <p:nvPr/>
          </p:nvSpPr>
          <p:spPr>
            <a:xfrm>
              <a:off x="1727200" y="3830638"/>
              <a:ext cx="50700" cy="33300"/>
            </a:xfrm>
            <a:custGeom>
              <a:avLst/>
              <a:gdLst/>
              <a:ahLst/>
              <a:cxnLst/>
              <a:rect l="l" t="t" r="r" b="b"/>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5"/>
            <p:cNvSpPr/>
            <p:nvPr/>
          </p:nvSpPr>
          <p:spPr>
            <a:xfrm>
              <a:off x="1733550" y="4356101"/>
              <a:ext cx="160200" cy="84000"/>
            </a:xfrm>
            <a:custGeom>
              <a:avLst/>
              <a:gdLst/>
              <a:ahLst/>
              <a:cxnLst/>
              <a:rect l="l" t="t" r="r" b="b"/>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5"/>
            <p:cNvSpPr/>
            <p:nvPr/>
          </p:nvSpPr>
          <p:spPr>
            <a:xfrm>
              <a:off x="2217738" y="4400551"/>
              <a:ext cx="160200" cy="84000"/>
            </a:xfrm>
            <a:custGeom>
              <a:avLst/>
              <a:gdLst/>
              <a:ahLst/>
              <a:cxnLst/>
              <a:rect l="l" t="t" r="r" b="b"/>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5"/>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5"/>
            <p:cNvSpPr/>
            <p:nvPr/>
          </p:nvSpPr>
          <p:spPr>
            <a:xfrm>
              <a:off x="2171700" y="4692651"/>
              <a:ext cx="246000" cy="258900"/>
            </a:xfrm>
            <a:custGeom>
              <a:avLst/>
              <a:gdLst/>
              <a:ahLst/>
              <a:cxnLst/>
              <a:rect l="l" t="t" r="r" b="b"/>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5"/>
            <p:cNvSpPr/>
            <p:nvPr/>
          </p:nvSpPr>
          <p:spPr>
            <a:xfrm>
              <a:off x="1714500" y="4699001"/>
              <a:ext cx="244500" cy="292200"/>
            </a:xfrm>
            <a:custGeom>
              <a:avLst/>
              <a:gdLst/>
              <a:ahLst/>
              <a:cxnLst/>
              <a:rect l="l" t="t" r="r" b="b"/>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5"/>
            <p:cNvSpPr/>
            <p:nvPr/>
          </p:nvSpPr>
          <p:spPr>
            <a:xfrm>
              <a:off x="1952625" y="43624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5"/>
            <p:cNvSpPr/>
            <p:nvPr/>
          </p:nvSpPr>
          <p:spPr>
            <a:xfrm>
              <a:off x="1784350" y="4244976"/>
              <a:ext cx="115800" cy="130200"/>
            </a:xfrm>
            <a:custGeom>
              <a:avLst/>
              <a:gdLst/>
              <a:ahLst/>
              <a:cxnLst/>
              <a:rect l="l" t="t" r="r" b="b"/>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a:off x="2217738" y="4284663"/>
              <a:ext cx="122100" cy="136500"/>
            </a:xfrm>
            <a:custGeom>
              <a:avLst/>
              <a:gdLst/>
              <a:ahLst/>
              <a:cxnLst/>
              <a:rect l="l" t="t" r="r" b="b"/>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 name="Google Shape;171;p5"/>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72"/>
        <p:cNvGrpSpPr/>
        <p:nvPr/>
      </p:nvGrpSpPr>
      <p:grpSpPr>
        <a:xfrm>
          <a:off x="0" y="0"/>
          <a:ext cx="0" cy="0"/>
          <a:chOff x="0" y="0"/>
          <a:chExt cx="0" cy="0"/>
        </a:xfrm>
      </p:grpSpPr>
      <p:sp>
        <p:nvSpPr>
          <p:cNvPr id="173" name="Google Shape;173;p6"/>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75" name="Google Shape;175;p6"/>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nvGrpSpPr>
          <p:cNvPr id="176" name="Google Shape;176;p6"/>
          <p:cNvGrpSpPr/>
          <p:nvPr/>
        </p:nvGrpSpPr>
        <p:grpSpPr>
          <a:xfrm>
            <a:off x="7590820" y="3532509"/>
            <a:ext cx="1171804" cy="1387410"/>
            <a:chOff x="1384300" y="1439863"/>
            <a:chExt cx="1433400" cy="1697138"/>
          </a:xfrm>
        </p:grpSpPr>
        <p:sp>
          <p:nvSpPr>
            <p:cNvPr id="177" name="Google Shape;177;p6"/>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6"/>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6"/>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6"/>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6"/>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7" name="Google Shape;207;p6"/>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8" name="Google Shape;208;p6"/>
          <p:cNvSpPr txBox="1">
            <a:spLocks noGrp="1"/>
          </p:cNvSpPr>
          <p:nvPr>
            <p:ph type="body" idx="1"/>
          </p:nvPr>
        </p:nvSpPr>
        <p:spPr>
          <a:xfrm>
            <a:off x="523575" y="971550"/>
            <a:ext cx="32151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09" name="Google Shape;209;p6"/>
          <p:cNvSpPr txBox="1">
            <a:spLocks noGrp="1"/>
          </p:cNvSpPr>
          <p:nvPr>
            <p:ph type="body" idx="2"/>
          </p:nvPr>
        </p:nvSpPr>
        <p:spPr>
          <a:xfrm>
            <a:off x="3932358" y="971550"/>
            <a:ext cx="32151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10" name="Google Shape;210;p6"/>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1"/>
        <p:cNvGrpSpPr/>
        <p:nvPr/>
      </p:nvGrpSpPr>
      <p:grpSpPr>
        <a:xfrm>
          <a:off x="0" y="0"/>
          <a:ext cx="0" cy="0"/>
          <a:chOff x="0" y="0"/>
          <a:chExt cx="0" cy="0"/>
        </a:xfrm>
      </p:grpSpPr>
      <p:sp>
        <p:nvSpPr>
          <p:cNvPr id="212" name="Google Shape;212;p7"/>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214" name="Google Shape;214;p7"/>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215" name="Google Shape;215;p7"/>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16" name="Google Shape;216;p7"/>
          <p:cNvSpPr txBox="1">
            <a:spLocks noGrp="1"/>
          </p:cNvSpPr>
          <p:nvPr>
            <p:ph type="body" idx="1"/>
          </p:nvPr>
        </p:nvSpPr>
        <p:spPr>
          <a:xfrm>
            <a:off x="535675" y="971550"/>
            <a:ext cx="21330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17" name="Google Shape;217;p7"/>
          <p:cNvSpPr txBox="1">
            <a:spLocks noGrp="1"/>
          </p:cNvSpPr>
          <p:nvPr>
            <p:ph type="body" idx="2"/>
          </p:nvPr>
        </p:nvSpPr>
        <p:spPr>
          <a:xfrm>
            <a:off x="2778055" y="971550"/>
            <a:ext cx="21330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18" name="Google Shape;218;p7"/>
          <p:cNvSpPr txBox="1">
            <a:spLocks noGrp="1"/>
          </p:cNvSpPr>
          <p:nvPr>
            <p:ph type="body" idx="3"/>
          </p:nvPr>
        </p:nvSpPr>
        <p:spPr>
          <a:xfrm>
            <a:off x="5020436" y="971550"/>
            <a:ext cx="21330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219" name="Google Shape;219;p7"/>
          <p:cNvGrpSpPr/>
          <p:nvPr/>
        </p:nvGrpSpPr>
        <p:grpSpPr>
          <a:xfrm>
            <a:off x="7651743" y="3542340"/>
            <a:ext cx="1194349" cy="1381259"/>
            <a:chOff x="3895725" y="1433513"/>
            <a:chExt cx="1490700" cy="1723988"/>
          </a:xfrm>
        </p:grpSpPr>
        <p:sp>
          <p:nvSpPr>
            <p:cNvPr id="220" name="Google Shape;220;p7"/>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7"/>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7"/>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7"/>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7"/>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7"/>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7"/>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7"/>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 name="Google Shape;248;p7"/>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og)" type="blank">
  <p:cSld name="BLANK">
    <p:spTree>
      <p:nvGrpSpPr>
        <p:cNvPr id="1" name="Shape 336"/>
        <p:cNvGrpSpPr/>
        <p:nvPr/>
      </p:nvGrpSpPr>
      <p:grpSpPr>
        <a:xfrm>
          <a:off x="0" y="0"/>
          <a:ext cx="0" cy="0"/>
          <a:chOff x="0" y="0"/>
          <a:chExt cx="0" cy="0"/>
        </a:xfrm>
      </p:grpSpPr>
      <p:sp>
        <p:nvSpPr>
          <p:cNvPr id="337" name="Google Shape;337;p10"/>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10"/>
          <p:cNvGrpSpPr/>
          <p:nvPr/>
        </p:nvGrpSpPr>
        <p:grpSpPr>
          <a:xfrm>
            <a:off x="7590820" y="3532509"/>
            <a:ext cx="1171804" cy="1387410"/>
            <a:chOff x="1384300" y="1439863"/>
            <a:chExt cx="1433400" cy="1697138"/>
          </a:xfrm>
        </p:grpSpPr>
        <p:sp>
          <p:nvSpPr>
            <p:cNvPr id="339" name="Google Shape;339;p10"/>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10"/>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10"/>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0"/>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0"/>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0"/>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0"/>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0"/>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0"/>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0"/>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0"/>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0"/>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0"/>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0"/>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0"/>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0"/>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0"/>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0"/>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0"/>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0"/>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0"/>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0"/>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0"/>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0"/>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9" name="Google Shape;369;p1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at)">
  <p:cSld name="BLANK_1">
    <p:spTree>
      <p:nvGrpSpPr>
        <p:cNvPr id="1" name="Shape 370"/>
        <p:cNvGrpSpPr/>
        <p:nvPr/>
      </p:nvGrpSpPr>
      <p:grpSpPr>
        <a:xfrm>
          <a:off x="0" y="0"/>
          <a:ext cx="0" cy="0"/>
          <a:chOff x="0" y="0"/>
          <a:chExt cx="0" cy="0"/>
        </a:xfrm>
      </p:grpSpPr>
      <p:sp>
        <p:nvSpPr>
          <p:cNvPr id="371" name="Google Shape;371;p11"/>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1"/>
          <p:cNvGrpSpPr/>
          <p:nvPr/>
        </p:nvGrpSpPr>
        <p:grpSpPr>
          <a:xfrm>
            <a:off x="7651743" y="3542340"/>
            <a:ext cx="1194349" cy="1381259"/>
            <a:chOff x="3895725" y="1433513"/>
            <a:chExt cx="1490700" cy="1723988"/>
          </a:xfrm>
        </p:grpSpPr>
        <p:sp>
          <p:nvSpPr>
            <p:cNvPr id="373" name="Google Shape;373;p11"/>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1"/>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1"/>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1"/>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1"/>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1"/>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1"/>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1"/>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1"/>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1"/>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1"/>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1"/>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1"/>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1"/>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1"/>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1"/>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1"/>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1"/>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1"/>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1"/>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1"/>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1"/>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1"/>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1"/>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1"/>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mster)">
  <p:cSld name="BLANK_1_1">
    <p:spTree>
      <p:nvGrpSpPr>
        <p:cNvPr id="1" name="Shape 402"/>
        <p:cNvGrpSpPr/>
        <p:nvPr/>
      </p:nvGrpSpPr>
      <p:grpSpPr>
        <a:xfrm>
          <a:off x="0" y="0"/>
          <a:ext cx="0" cy="0"/>
          <a:chOff x="0" y="0"/>
          <a:chExt cx="0" cy="0"/>
        </a:xfrm>
      </p:grpSpPr>
      <p:sp>
        <p:nvSpPr>
          <p:cNvPr id="403" name="Google Shape;403;p12"/>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12"/>
          <p:cNvGrpSpPr/>
          <p:nvPr/>
        </p:nvGrpSpPr>
        <p:grpSpPr>
          <a:xfrm>
            <a:off x="7522239" y="3425970"/>
            <a:ext cx="1194510" cy="1523626"/>
            <a:chOff x="1300163" y="3487738"/>
            <a:chExt cx="1549500" cy="1976425"/>
          </a:xfrm>
        </p:grpSpPr>
        <p:sp>
          <p:nvSpPr>
            <p:cNvPr id="405" name="Google Shape;405;p12"/>
            <p:cNvSpPr/>
            <p:nvPr/>
          </p:nvSpPr>
          <p:spPr>
            <a:xfrm>
              <a:off x="2674938" y="3643313"/>
              <a:ext cx="52500" cy="38100"/>
            </a:xfrm>
            <a:custGeom>
              <a:avLst/>
              <a:gdLst/>
              <a:ahLst/>
              <a:cxnLst/>
              <a:rect l="l" t="t" r="r" b="b"/>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2"/>
            <p:cNvSpPr/>
            <p:nvPr/>
          </p:nvSpPr>
          <p:spPr>
            <a:xfrm>
              <a:off x="2727325" y="3681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2"/>
            <p:cNvSpPr/>
            <p:nvPr/>
          </p:nvSpPr>
          <p:spPr>
            <a:xfrm>
              <a:off x="2727325" y="3681413"/>
              <a:ext cx="12600" cy="6300"/>
            </a:xfrm>
            <a:custGeom>
              <a:avLst/>
              <a:gdLst/>
              <a:ahLst/>
              <a:cxnLst/>
              <a:rect l="l" t="t" r="r" b="b"/>
              <a:pathLst>
                <a:path w="120000" h="120000" extrusionOk="0">
                  <a:moveTo>
                    <a:pt x="0" y="0"/>
                  </a:moveTo>
                  <a:cubicBezTo>
                    <a:pt x="120000" y="120000"/>
                    <a:pt x="60000" y="12000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2"/>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2"/>
            <p:cNvSpPr/>
            <p:nvPr/>
          </p:nvSpPr>
          <p:spPr>
            <a:xfrm>
              <a:off x="1693863" y="4699001"/>
              <a:ext cx="742800" cy="512700"/>
            </a:xfrm>
            <a:custGeom>
              <a:avLst/>
              <a:gdLst/>
              <a:ahLst/>
              <a:cxnLst/>
              <a:rect l="l" t="t" r="r" b="b"/>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2"/>
            <p:cNvSpPr/>
            <p:nvPr/>
          </p:nvSpPr>
          <p:spPr>
            <a:xfrm>
              <a:off x="1700213" y="4303713"/>
              <a:ext cx="742800" cy="357300"/>
            </a:xfrm>
            <a:custGeom>
              <a:avLst/>
              <a:gdLst/>
              <a:ahLst/>
              <a:cxnLst/>
              <a:rect l="l" t="t" r="r" b="b"/>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2"/>
            <p:cNvSpPr/>
            <p:nvPr/>
          </p:nvSpPr>
          <p:spPr>
            <a:xfrm>
              <a:off x="1649413" y="5224463"/>
              <a:ext cx="838200" cy="239700"/>
            </a:xfrm>
            <a:custGeom>
              <a:avLst/>
              <a:gdLst/>
              <a:ahLst/>
              <a:cxnLst/>
              <a:rect l="l" t="t" r="r" b="b"/>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2"/>
            <p:cNvSpPr/>
            <p:nvPr/>
          </p:nvSpPr>
          <p:spPr>
            <a:xfrm>
              <a:off x="1636713" y="4316413"/>
              <a:ext cx="928800" cy="350700"/>
            </a:xfrm>
            <a:custGeom>
              <a:avLst/>
              <a:gdLst/>
              <a:ahLst/>
              <a:cxnLst/>
              <a:rect l="l" t="t" r="r" b="b"/>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2"/>
            <p:cNvSpPr/>
            <p:nvPr/>
          </p:nvSpPr>
          <p:spPr>
            <a:xfrm>
              <a:off x="2390775" y="3694113"/>
              <a:ext cx="349200" cy="395400"/>
            </a:xfrm>
            <a:custGeom>
              <a:avLst/>
              <a:gdLst/>
              <a:ahLst/>
              <a:cxnLst/>
              <a:rect l="l" t="t" r="r" b="b"/>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2"/>
            <p:cNvSpPr/>
            <p:nvPr/>
          </p:nvSpPr>
          <p:spPr>
            <a:xfrm>
              <a:off x="1443038" y="3668713"/>
              <a:ext cx="368400" cy="395400"/>
            </a:xfrm>
            <a:custGeom>
              <a:avLst/>
              <a:gdLst/>
              <a:ahLst/>
              <a:cxnLst/>
              <a:rect l="l" t="t" r="r" b="b"/>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2"/>
            <p:cNvSpPr/>
            <p:nvPr/>
          </p:nvSpPr>
          <p:spPr>
            <a:xfrm>
              <a:off x="2178050" y="4829176"/>
              <a:ext cx="252300" cy="128700"/>
            </a:xfrm>
            <a:custGeom>
              <a:avLst/>
              <a:gdLst/>
              <a:ahLst/>
              <a:cxnLst/>
              <a:rect l="l" t="t" r="r" b="b"/>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2"/>
            <p:cNvSpPr/>
            <p:nvPr/>
          </p:nvSpPr>
          <p:spPr>
            <a:xfrm>
              <a:off x="1714500" y="4835526"/>
              <a:ext cx="219000" cy="149100"/>
            </a:xfrm>
            <a:custGeom>
              <a:avLst/>
              <a:gdLst/>
              <a:ahLst/>
              <a:cxnLst/>
              <a:rect l="l" t="t" r="r" b="b"/>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2"/>
            <p:cNvSpPr/>
            <p:nvPr/>
          </p:nvSpPr>
          <p:spPr>
            <a:xfrm>
              <a:off x="2527300" y="3805238"/>
              <a:ext cx="277800" cy="376200"/>
            </a:xfrm>
            <a:custGeom>
              <a:avLst/>
              <a:gdLst/>
              <a:ahLst/>
              <a:cxnLst/>
              <a:rect l="l" t="t" r="r" b="b"/>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2"/>
            <p:cNvSpPr/>
            <p:nvPr/>
          </p:nvSpPr>
          <p:spPr>
            <a:xfrm>
              <a:off x="1352550" y="3805238"/>
              <a:ext cx="315900" cy="330300"/>
            </a:xfrm>
            <a:custGeom>
              <a:avLst/>
              <a:gdLst/>
              <a:ahLst/>
              <a:cxnLst/>
              <a:rect l="l" t="t" r="r" b="b"/>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2"/>
            <p:cNvSpPr/>
            <p:nvPr/>
          </p:nvSpPr>
          <p:spPr>
            <a:xfrm>
              <a:off x="1836738" y="4608513"/>
              <a:ext cx="509700" cy="115800"/>
            </a:xfrm>
            <a:custGeom>
              <a:avLst/>
              <a:gdLst/>
              <a:ahLst/>
              <a:cxnLst/>
              <a:rect l="l" t="t" r="r" b="b"/>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2"/>
            <p:cNvSpPr/>
            <p:nvPr/>
          </p:nvSpPr>
          <p:spPr>
            <a:xfrm>
              <a:off x="1849438" y="4848226"/>
              <a:ext cx="77700" cy="84000"/>
            </a:xfrm>
            <a:custGeom>
              <a:avLst/>
              <a:gdLst/>
              <a:ahLst/>
              <a:cxnLst/>
              <a:rect l="l" t="t" r="r" b="b"/>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2"/>
            <p:cNvSpPr/>
            <p:nvPr/>
          </p:nvSpPr>
          <p:spPr>
            <a:xfrm>
              <a:off x="1681163" y="5237163"/>
              <a:ext cx="265200" cy="122100"/>
            </a:xfrm>
            <a:custGeom>
              <a:avLst/>
              <a:gdLst/>
              <a:ahLst/>
              <a:cxnLst/>
              <a:rect l="l" t="t" r="r" b="b"/>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2"/>
            <p:cNvSpPr/>
            <p:nvPr/>
          </p:nvSpPr>
          <p:spPr>
            <a:xfrm>
              <a:off x="2217738" y="5249863"/>
              <a:ext cx="238200" cy="109500"/>
            </a:xfrm>
            <a:custGeom>
              <a:avLst/>
              <a:gdLst/>
              <a:ahLst/>
              <a:cxnLst/>
              <a:rect l="l" t="t" r="r" b="b"/>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2"/>
            <p:cNvSpPr/>
            <p:nvPr/>
          </p:nvSpPr>
          <p:spPr>
            <a:xfrm>
              <a:off x="2405063" y="4310063"/>
              <a:ext cx="109500" cy="33300"/>
            </a:xfrm>
            <a:custGeom>
              <a:avLst/>
              <a:gdLst/>
              <a:ahLst/>
              <a:cxnLst/>
              <a:rect l="l" t="t" r="r" b="b"/>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2"/>
            <p:cNvSpPr/>
            <p:nvPr/>
          </p:nvSpPr>
          <p:spPr>
            <a:xfrm>
              <a:off x="2384425" y="4375151"/>
              <a:ext cx="71400" cy="52500"/>
            </a:xfrm>
            <a:custGeom>
              <a:avLst/>
              <a:gdLst/>
              <a:ahLst/>
              <a:cxnLst/>
              <a:rect l="l" t="t" r="r" b="b"/>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2"/>
            <p:cNvSpPr/>
            <p:nvPr/>
          </p:nvSpPr>
          <p:spPr>
            <a:xfrm>
              <a:off x="1643063" y="4238626"/>
              <a:ext cx="96900" cy="71400"/>
            </a:xfrm>
            <a:custGeom>
              <a:avLst/>
              <a:gdLst/>
              <a:ahLst/>
              <a:cxnLst/>
              <a:rect l="l" t="t" r="r" b="b"/>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2"/>
            <p:cNvSpPr/>
            <p:nvPr/>
          </p:nvSpPr>
          <p:spPr>
            <a:xfrm>
              <a:off x="1662113" y="4329113"/>
              <a:ext cx="65100" cy="33300"/>
            </a:xfrm>
            <a:custGeom>
              <a:avLst/>
              <a:gdLst/>
              <a:ahLst/>
              <a:cxnLst/>
              <a:rect l="l" t="t" r="r" b="b"/>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2"/>
            <p:cNvSpPr/>
            <p:nvPr/>
          </p:nvSpPr>
          <p:spPr>
            <a:xfrm>
              <a:off x="2411413" y="3843338"/>
              <a:ext cx="90600" cy="65100"/>
            </a:xfrm>
            <a:custGeom>
              <a:avLst/>
              <a:gdLst/>
              <a:ahLst/>
              <a:cxnLst/>
              <a:rect l="l" t="t" r="r" b="b"/>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2"/>
            <p:cNvSpPr/>
            <p:nvPr/>
          </p:nvSpPr>
          <p:spPr>
            <a:xfrm>
              <a:off x="2436813" y="3895726"/>
              <a:ext cx="96900" cy="31800"/>
            </a:xfrm>
            <a:custGeom>
              <a:avLst/>
              <a:gdLst/>
              <a:ahLst/>
              <a:cxnLst/>
              <a:rect l="l" t="t" r="r" b="b"/>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2"/>
            <p:cNvSpPr/>
            <p:nvPr/>
          </p:nvSpPr>
          <p:spPr>
            <a:xfrm>
              <a:off x="1733550" y="3779838"/>
              <a:ext cx="77700" cy="63600"/>
            </a:xfrm>
            <a:custGeom>
              <a:avLst/>
              <a:gdLst/>
              <a:ahLst/>
              <a:cxnLst/>
              <a:rect l="l" t="t" r="r" b="b"/>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2"/>
            <p:cNvSpPr/>
            <p:nvPr/>
          </p:nvSpPr>
          <p:spPr>
            <a:xfrm>
              <a:off x="1727200" y="3830638"/>
              <a:ext cx="50700" cy="33300"/>
            </a:xfrm>
            <a:custGeom>
              <a:avLst/>
              <a:gdLst/>
              <a:ahLst/>
              <a:cxnLst/>
              <a:rect l="l" t="t" r="r" b="b"/>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2"/>
            <p:cNvSpPr/>
            <p:nvPr/>
          </p:nvSpPr>
          <p:spPr>
            <a:xfrm>
              <a:off x="1733550" y="4356101"/>
              <a:ext cx="160200" cy="84000"/>
            </a:xfrm>
            <a:custGeom>
              <a:avLst/>
              <a:gdLst/>
              <a:ahLst/>
              <a:cxnLst/>
              <a:rect l="l" t="t" r="r" b="b"/>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2"/>
            <p:cNvSpPr/>
            <p:nvPr/>
          </p:nvSpPr>
          <p:spPr>
            <a:xfrm>
              <a:off x="2217738" y="4400551"/>
              <a:ext cx="160200" cy="84000"/>
            </a:xfrm>
            <a:custGeom>
              <a:avLst/>
              <a:gdLst/>
              <a:ahLst/>
              <a:cxnLst/>
              <a:rect l="l" t="t" r="r" b="b"/>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2"/>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2"/>
            <p:cNvSpPr/>
            <p:nvPr/>
          </p:nvSpPr>
          <p:spPr>
            <a:xfrm>
              <a:off x="2171700" y="4692651"/>
              <a:ext cx="246000" cy="258900"/>
            </a:xfrm>
            <a:custGeom>
              <a:avLst/>
              <a:gdLst/>
              <a:ahLst/>
              <a:cxnLst/>
              <a:rect l="l" t="t" r="r" b="b"/>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2"/>
            <p:cNvSpPr/>
            <p:nvPr/>
          </p:nvSpPr>
          <p:spPr>
            <a:xfrm>
              <a:off x="1714500" y="4699001"/>
              <a:ext cx="244500" cy="292200"/>
            </a:xfrm>
            <a:custGeom>
              <a:avLst/>
              <a:gdLst/>
              <a:ahLst/>
              <a:cxnLst/>
              <a:rect l="l" t="t" r="r" b="b"/>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2"/>
            <p:cNvSpPr/>
            <p:nvPr/>
          </p:nvSpPr>
          <p:spPr>
            <a:xfrm>
              <a:off x="1952625" y="43624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2"/>
            <p:cNvSpPr/>
            <p:nvPr/>
          </p:nvSpPr>
          <p:spPr>
            <a:xfrm>
              <a:off x="1784350" y="4244976"/>
              <a:ext cx="115800" cy="130200"/>
            </a:xfrm>
            <a:custGeom>
              <a:avLst/>
              <a:gdLst/>
              <a:ahLst/>
              <a:cxnLst/>
              <a:rect l="l" t="t" r="r" b="b"/>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2"/>
            <p:cNvSpPr/>
            <p:nvPr/>
          </p:nvSpPr>
          <p:spPr>
            <a:xfrm>
              <a:off x="2217738" y="4284663"/>
              <a:ext cx="122100" cy="136500"/>
            </a:xfrm>
            <a:custGeom>
              <a:avLst/>
              <a:gdLst/>
              <a:ahLst/>
              <a:cxnLst/>
              <a:rect l="l" t="t" r="r" b="b"/>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9" name="Google Shape;439;p12"/>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8375" y="0"/>
            <a:ext cx="6923400" cy="852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1pPr>
            <a:lvl2pPr lvl="1">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2pPr>
            <a:lvl3pPr lvl="2">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3pPr>
            <a:lvl4pPr lvl="3">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4pPr>
            <a:lvl5pPr lvl="4">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5pPr>
            <a:lvl6pPr lvl="5">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6pPr>
            <a:lvl7pPr lvl="6">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7pPr>
            <a:lvl8pPr lvl="7">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8pPr>
            <a:lvl9pPr lvl="8">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582200" y="1040900"/>
            <a:ext cx="6525300" cy="36432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Didact Gothic"/>
              <a:buChar char="●"/>
              <a:defRPr sz="3000">
                <a:solidFill>
                  <a:schemeClr val="dk1"/>
                </a:solidFill>
                <a:latin typeface="Didact Gothic"/>
                <a:ea typeface="Didact Gothic"/>
                <a:cs typeface="Didact Gothic"/>
                <a:sym typeface="Didact Gothic"/>
              </a:defRPr>
            </a:lvl1pPr>
            <a:lvl2pPr marL="914400" lvl="1"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4pPr>
            <a:lvl5pPr marL="2286000" lvl="4"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5pPr>
            <a:lvl6pPr marL="2743200" lvl="5"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6pPr>
            <a:lvl7pPr marL="3200400" lvl="6"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7pPr>
            <a:lvl8pPr marL="3657600" lvl="7"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8pPr>
            <a:lvl9pPr marL="4114800" lvl="8"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29670" y="32126"/>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Didact Gothic"/>
                <a:ea typeface="Didact Gothic"/>
                <a:cs typeface="Didact Gothic"/>
                <a:sym typeface="Didact Gothic"/>
              </a:defRPr>
            </a:lvl1pPr>
            <a:lvl2pPr lvl="1" algn="r">
              <a:buNone/>
              <a:defRPr sz="1200">
                <a:solidFill>
                  <a:srgbClr val="FFFFFF"/>
                </a:solidFill>
                <a:latin typeface="Didact Gothic"/>
                <a:ea typeface="Didact Gothic"/>
                <a:cs typeface="Didact Gothic"/>
                <a:sym typeface="Didact Gothic"/>
              </a:defRPr>
            </a:lvl2pPr>
            <a:lvl3pPr lvl="2" algn="r">
              <a:buNone/>
              <a:defRPr sz="1200">
                <a:solidFill>
                  <a:srgbClr val="FFFFFF"/>
                </a:solidFill>
                <a:latin typeface="Didact Gothic"/>
                <a:ea typeface="Didact Gothic"/>
                <a:cs typeface="Didact Gothic"/>
                <a:sym typeface="Didact Gothic"/>
              </a:defRPr>
            </a:lvl3pPr>
            <a:lvl4pPr lvl="3" algn="r">
              <a:buNone/>
              <a:defRPr sz="1200">
                <a:solidFill>
                  <a:srgbClr val="FFFFFF"/>
                </a:solidFill>
                <a:latin typeface="Didact Gothic"/>
                <a:ea typeface="Didact Gothic"/>
                <a:cs typeface="Didact Gothic"/>
                <a:sym typeface="Didact Gothic"/>
              </a:defRPr>
            </a:lvl4pPr>
            <a:lvl5pPr lvl="4" algn="r">
              <a:buNone/>
              <a:defRPr sz="1200">
                <a:solidFill>
                  <a:srgbClr val="FFFFFF"/>
                </a:solidFill>
                <a:latin typeface="Didact Gothic"/>
                <a:ea typeface="Didact Gothic"/>
                <a:cs typeface="Didact Gothic"/>
                <a:sym typeface="Didact Gothic"/>
              </a:defRPr>
            </a:lvl5pPr>
            <a:lvl6pPr lvl="5" algn="r">
              <a:buNone/>
              <a:defRPr sz="1200">
                <a:solidFill>
                  <a:srgbClr val="FFFFFF"/>
                </a:solidFill>
                <a:latin typeface="Didact Gothic"/>
                <a:ea typeface="Didact Gothic"/>
                <a:cs typeface="Didact Gothic"/>
                <a:sym typeface="Didact Gothic"/>
              </a:defRPr>
            </a:lvl6pPr>
            <a:lvl7pPr lvl="6" algn="r">
              <a:buNone/>
              <a:defRPr sz="1200">
                <a:solidFill>
                  <a:srgbClr val="FFFFFF"/>
                </a:solidFill>
                <a:latin typeface="Didact Gothic"/>
                <a:ea typeface="Didact Gothic"/>
                <a:cs typeface="Didact Gothic"/>
                <a:sym typeface="Didact Gothic"/>
              </a:defRPr>
            </a:lvl7pPr>
            <a:lvl8pPr lvl="7" algn="r">
              <a:buNone/>
              <a:defRPr sz="1200">
                <a:solidFill>
                  <a:srgbClr val="FFFFFF"/>
                </a:solidFill>
                <a:latin typeface="Didact Gothic"/>
                <a:ea typeface="Didact Gothic"/>
                <a:cs typeface="Didact Gothic"/>
                <a:sym typeface="Didact Gothic"/>
              </a:defRPr>
            </a:lvl8pPr>
            <a:lvl9pPr lvl="8" algn="r">
              <a:buNone/>
              <a:defRPr sz="1200">
                <a:solidFill>
                  <a:srgbClr val="FFFFFF"/>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teenshealth.org/en/teens/self-esteem-quiz.html?ref=search#catbest-self"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4"/>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t>Soft Skills</a:t>
            </a:r>
            <a:br>
              <a:rPr lang="en" dirty="0"/>
            </a:br>
            <a:r>
              <a:rPr lang="en" sz="3600" dirty="0"/>
              <a:t>Self-Esteem</a:t>
            </a:r>
            <a:endParaRPr sz="3600" dirty="0"/>
          </a:p>
        </p:txBody>
      </p:sp>
      <p:cxnSp>
        <p:nvCxnSpPr>
          <p:cNvPr id="3" name="Straight Connector 2">
            <a:extLst>
              <a:ext uri="{FF2B5EF4-FFF2-40B4-BE49-F238E27FC236}">
                <a16:creationId xmlns:a16="http://schemas.microsoft.com/office/drawing/2014/main" id="{51E25859-BB24-4E5B-ACF5-311EB18F73B0}"/>
              </a:ext>
            </a:extLst>
          </p:cNvPr>
          <p:cNvCxnSpPr/>
          <p:nvPr/>
        </p:nvCxnSpPr>
        <p:spPr>
          <a:xfrm>
            <a:off x="1100166" y="2691671"/>
            <a:ext cx="5349668"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A44A-5B3F-4B61-BF65-8430AF80728E}"/>
              </a:ext>
            </a:extLst>
          </p:cNvPr>
          <p:cNvSpPr>
            <a:spLocks noGrp="1"/>
          </p:cNvSpPr>
          <p:nvPr>
            <p:ph type="title"/>
          </p:nvPr>
        </p:nvSpPr>
        <p:spPr/>
        <p:txBody>
          <a:bodyPr/>
          <a:lstStyle/>
          <a:p>
            <a:r>
              <a:rPr lang="en-US" sz="2800" dirty="0">
                <a:solidFill>
                  <a:schemeClr val="bg2">
                    <a:lumMod val="50000"/>
                  </a:schemeClr>
                </a:solidFill>
              </a:rPr>
              <a:t>PEOPLE WITH HIGH SELF-ESTEEM</a:t>
            </a:r>
          </a:p>
        </p:txBody>
      </p:sp>
      <p:sp>
        <p:nvSpPr>
          <p:cNvPr id="3" name="Text Placeholder 2">
            <a:extLst>
              <a:ext uri="{FF2B5EF4-FFF2-40B4-BE49-F238E27FC236}">
                <a16:creationId xmlns:a16="http://schemas.microsoft.com/office/drawing/2014/main" id="{1DA1B8DD-1415-407A-B39F-41D4F0CA68FD}"/>
              </a:ext>
            </a:extLst>
          </p:cNvPr>
          <p:cNvSpPr>
            <a:spLocks noGrp="1"/>
          </p:cNvSpPr>
          <p:nvPr>
            <p:ph type="body" idx="1"/>
          </p:nvPr>
        </p:nvSpPr>
        <p:spPr/>
        <p:txBody>
          <a:bodyPr/>
          <a:lstStyle/>
          <a:p>
            <a:r>
              <a:rPr lang="en-US" sz="1600" dirty="0"/>
              <a:t>Do better in school</a:t>
            </a:r>
          </a:p>
          <a:p>
            <a:r>
              <a:rPr lang="en-US" sz="1600" dirty="0"/>
              <a:t>Have an easier time making friends</a:t>
            </a:r>
          </a:p>
          <a:p>
            <a:r>
              <a:rPr lang="en-US" sz="1600" dirty="0"/>
              <a:t>Have better relationships with adults and peers</a:t>
            </a:r>
          </a:p>
          <a:p>
            <a:r>
              <a:rPr lang="en-US" sz="1600" dirty="0"/>
              <a:t>Are more likely to stick with something until they succeed</a:t>
            </a:r>
          </a:p>
          <a:p>
            <a:r>
              <a:rPr lang="en-US" sz="1600" dirty="0"/>
              <a:t>Feel more control of their lives</a:t>
            </a:r>
          </a:p>
          <a:p>
            <a:r>
              <a:rPr lang="en-US" sz="1600" dirty="0"/>
              <a:t>Find it easier to deal with disappointment</a:t>
            </a:r>
          </a:p>
          <a:p>
            <a:r>
              <a:rPr lang="en-US" sz="1600" dirty="0"/>
              <a:t>Enjoy life more</a:t>
            </a:r>
          </a:p>
        </p:txBody>
      </p:sp>
      <p:sp>
        <p:nvSpPr>
          <p:cNvPr id="4" name="Text Placeholder 3">
            <a:extLst>
              <a:ext uri="{FF2B5EF4-FFF2-40B4-BE49-F238E27FC236}">
                <a16:creationId xmlns:a16="http://schemas.microsoft.com/office/drawing/2014/main" id="{08C6EEDD-EF00-4249-A7E2-1970BF4B0E53}"/>
              </a:ext>
            </a:extLst>
          </p:cNvPr>
          <p:cNvSpPr>
            <a:spLocks noGrp="1"/>
          </p:cNvSpPr>
          <p:nvPr>
            <p:ph type="body" idx="2"/>
          </p:nvPr>
        </p:nvSpPr>
        <p:spPr/>
        <p:txBody>
          <a:bodyPr/>
          <a:lstStyle/>
          <a:p>
            <a:pPr marL="76200" indent="0">
              <a:buNone/>
            </a:pPr>
            <a:r>
              <a:rPr lang="en-US" b="1" u="sng" dirty="0"/>
              <a:t>Activity:</a:t>
            </a:r>
          </a:p>
          <a:p>
            <a:pPr marL="76200" indent="0">
              <a:buNone/>
            </a:pPr>
            <a:r>
              <a:rPr lang="en-US" sz="1600" dirty="0"/>
              <a:t>Think of someone you admire who has high self-esteem.</a:t>
            </a:r>
          </a:p>
          <a:p>
            <a:r>
              <a:rPr lang="en-US" sz="1600" dirty="0"/>
              <a:t>What qualities about that person’s self-image impress you?</a:t>
            </a:r>
          </a:p>
          <a:p>
            <a:r>
              <a:rPr lang="en-US" sz="1600" dirty="0"/>
              <a:t>How do you think that person developed high self-esteem? </a:t>
            </a:r>
          </a:p>
        </p:txBody>
      </p:sp>
      <p:sp>
        <p:nvSpPr>
          <p:cNvPr id="5" name="Slide Number Placeholder 4">
            <a:extLst>
              <a:ext uri="{FF2B5EF4-FFF2-40B4-BE49-F238E27FC236}">
                <a16:creationId xmlns:a16="http://schemas.microsoft.com/office/drawing/2014/main" id="{0C703D02-6B74-4F57-B442-6BA2277EE1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cxnSp>
        <p:nvCxnSpPr>
          <p:cNvPr id="7" name="Straight Connector 6">
            <a:extLst>
              <a:ext uri="{FF2B5EF4-FFF2-40B4-BE49-F238E27FC236}">
                <a16:creationId xmlns:a16="http://schemas.microsoft.com/office/drawing/2014/main" id="{9F9C630C-7C22-43E4-AD22-4CFD7C80D3DB}"/>
              </a:ext>
            </a:extLst>
          </p:cNvPr>
          <p:cNvCxnSpPr/>
          <p:nvPr/>
        </p:nvCxnSpPr>
        <p:spPr>
          <a:xfrm>
            <a:off x="3738675" y="971550"/>
            <a:ext cx="0" cy="360899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20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bg2">
                    <a:lumMod val="50000"/>
                  </a:schemeClr>
                </a:solidFill>
              </a:rPr>
              <a:t>PROJECT: Self-Esteem Hotline</a:t>
            </a:r>
            <a:endParaRPr sz="2800" dirty="0">
              <a:solidFill>
                <a:schemeClr val="bg2">
                  <a:lumMod val="50000"/>
                </a:schemeClr>
              </a:solidFill>
            </a:endParaRPr>
          </a:p>
        </p:txBody>
      </p:sp>
      <p:sp>
        <p:nvSpPr>
          <p:cNvPr id="547" name="Google Shape;547;p22"/>
          <p:cNvSpPr txBox="1">
            <a:spLocks noGrp="1"/>
          </p:cNvSpPr>
          <p:nvPr>
            <p:ph type="body" idx="1"/>
          </p:nvPr>
        </p:nvSpPr>
        <p:spPr>
          <a:xfrm>
            <a:off x="535675" y="971550"/>
            <a:ext cx="21330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u="sng" dirty="0"/>
              <a:t>Directions:</a:t>
            </a:r>
          </a:p>
          <a:p>
            <a:pPr marL="0" lvl="0" indent="0" algn="l" rtl="0">
              <a:spcBef>
                <a:spcPts val="600"/>
              </a:spcBef>
              <a:spcAft>
                <a:spcPts val="0"/>
              </a:spcAft>
              <a:buNone/>
            </a:pPr>
            <a:r>
              <a:rPr lang="en-US" sz="1400" dirty="0"/>
              <a:t>Today we’re going to be volunteering at the school’s Self-Esteem Hotline. Give advice to each of the callers on how to improve their self-esteem. </a:t>
            </a:r>
          </a:p>
          <a:p>
            <a:pPr marL="0" lvl="0" indent="0" algn="l" rtl="0">
              <a:spcBef>
                <a:spcPts val="600"/>
              </a:spcBef>
              <a:spcAft>
                <a:spcPts val="0"/>
              </a:spcAft>
              <a:buNone/>
            </a:pPr>
            <a:endParaRPr lang="en-US" sz="1200" dirty="0"/>
          </a:p>
          <a:p>
            <a:pPr marL="0" lvl="0" indent="0" algn="l" rtl="0">
              <a:spcBef>
                <a:spcPts val="600"/>
              </a:spcBef>
              <a:spcAft>
                <a:spcPts val="0"/>
              </a:spcAft>
              <a:buNone/>
            </a:pPr>
            <a:r>
              <a:rPr lang="en-US" sz="1200" dirty="0"/>
              <a:t>Remember: A positive attitude, healthy lifestyle choices, and a willingness to seek creative solutions make a great combination for good self-esteem. </a:t>
            </a:r>
          </a:p>
          <a:p>
            <a:pPr marL="0" lvl="0" indent="0" algn="l" rtl="0">
              <a:spcBef>
                <a:spcPts val="600"/>
              </a:spcBef>
              <a:spcAft>
                <a:spcPts val="0"/>
              </a:spcAft>
              <a:buNone/>
            </a:pPr>
            <a:endParaRPr b="1" dirty="0"/>
          </a:p>
        </p:txBody>
      </p:sp>
      <p:sp>
        <p:nvSpPr>
          <p:cNvPr id="548" name="Google Shape;548;p22"/>
          <p:cNvSpPr txBox="1">
            <a:spLocks noGrp="1"/>
          </p:cNvSpPr>
          <p:nvPr>
            <p:ph type="body" idx="2"/>
          </p:nvPr>
        </p:nvSpPr>
        <p:spPr>
          <a:xfrm>
            <a:off x="2778055" y="971550"/>
            <a:ext cx="2133000" cy="2446768"/>
          </a:xfrm>
          <a:prstGeom prst="rect">
            <a:avLst/>
          </a:prstGeom>
          <a:ln w="19050">
            <a:solidFill>
              <a:schemeClr val="bg2">
                <a:lumMod val="50000"/>
              </a:schemeClr>
            </a:solidFill>
          </a:ln>
        </p:spPr>
        <p:txBody>
          <a:bodyPr spcFirstLastPara="1" wrap="square" lIns="91425" tIns="91425" rIns="91425" bIns="91425" anchor="t" anchorCtr="0">
            <a:noAutofit/>
          </a:bodyPr>
          <a:lstStyle/>
          <a:p>
            <a:pPr marL="0" lvl="0" indent="0" algn="l" rtl="0">
              <a:spcBef>
                <a:spcPts val="600"/>
              </a:spcBef>
              <a:spcAft>
                <a:spcPts val="0"/>
              </a:spcAft>
              <a:buNone/>
            </a:pPr>
            <a:r>
              <a:rPr lang="en" b="1" u="sng" dirty="0"/>
              <a:t>Caller #1</a:t>
            </a:r>
          </a:p>
          <a:p>
            <a:pPr marL="0" lvl="0" indent="0" algn="l" rtl="0">
              <a:spcBef>
                <a:spcPts val="600"/>
              </a:spcBef>
              <a:spcAft>
                <a:spcPts val="0"/>
              </a:spcAft>
              <a:buNone/>
            </a:pPr>
            <a:r>
              <a:rPr lang="en-US" sz="1200" dirty="0"/>
              <a:t>“My dad is really mad at me because I got a C- in math. I usually get B’s, but I just started on the track team and I got a part-time job. Now my dad wants me to quit my job and the track team! I guess I can’t do it all. Help!” —Running Scared</a:t>
            </a:r>
            <a:endParaRPr sz="1200" b="1" u="sng" dirty="0"/>
          </a:p>
        </p:txBody>
      </p:sp>
      <p:sp>
        <p:nvSpPr>
          <p:cNvPr id="549" name="Google Shape;549;p22"/>
          <p:cNvSpPr txBox="1">
            <a:spLocks noGrp="1"/>
          </p:cNvSpPr>
          <p:nvPr>
            <p:ph type="body" idx="3"/>
          </p:nvPr>
        </p:nvSpPr>
        <p:spPr>
          <a:xfrm>
            <a:off x="5020436" y="971550"/>
            <a:ext cx="2133000" cy="2446768"/>
          </a:xfrm>
          <a:prstGeom prst="rect">
            <a:avLst/>
          </a:prstGeom>
          <a:ln w="19050">
            <a:solidFill>
              <a:schemeClr val="bg2">
                <a:lumMod val="50000"/>
              </a:schemeClr>
            </a:solidFill>
          </a:ln>
        </p:spPr>
        <p:txBody>
          <a:bodyPr spcFirstLastPara="1" wrap="square" lIns="91425" tIns="91425" rIns="91425" bIns="91425" anchor="t" anchorCtr="0">
            <a:noAutofit/>
          </a:bodyPr>
          <a:lstStyle/>
          <a:p>
            <a:pPr marL="0" lvl="0" indent="0" algn="l" rtl="0">
              <a:spcBef>
                <a:spcPts val="600"/>
              </a:spcBef>
              <a:spcAft>
                <a:spcPts val="0"/>
              </a:spcAft>
              <a:buNone/>
            </a:pPr>
            <a:r>
              <a:rPr lang="en" b="1" u="sng" dirty="0"/>
              <a:t>Caller #2</a:t>
            </a:r>
            <a:endParaRPr b="1" u="sng" dirty="0"/>
          </a:p>
          <a:p>
            <a:pPr marL="0" lvl="0" indent="0" algn="l" rtl="0">
              <a:spcBef>
                <a:spcPts val="600"/>
              </a:spcBef>
              <a:spcAft>
                <a:spcPts val="0"/>
              </a:spcAft>
              <a:buNone/>
            </a:pPr>
            <a:r>
              <a:rPr lang="en-US" sz="1200" dirty="0"/>
              <a:t>“I tried out for the basketball team for the past 2 years and was cut both times. All my friends are on the team and now I have nothing to do after school. I used to think I was good at basketball, but I guess I really stink. Maybe I should just forget about sports.” —Sports Skunk</a:t>
            </a:r>
            <a:endParaRPr sz="1200" dirty="0"/>
          </a:p>
        </p:txBody>
      </p:sp>
      <p:sp>
        <p:nvSpPr>
          <p:cNvPr id="550" name="Google Shape;550;p22"/>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cxnSp>
        <p:nvCxnSpPr>
          <p:cNvPr id="3" name="Straight Connector 2">
            <a:extLst>
              <a:ext uri="{FF2B5EF4-FFF2-40B4-BE49-F238E27FC236}">
                <a16:creationId xmlns:a16="http://schemas.microsoft.com/office/drawing/2014/main" id="{1DB1A407-02BF-4D97-9D5F-F4350456DB55}"/>
              </a:ext>
            </a:extLst>
          </p:cNvPr>
          <p:cNvCxnSpPr/>
          <p:nvPr/>
        </p:nvCxnSpPr>
        <p:spPr>
          <a:xfrm>
            <a:off x="640934" y="3136307"/>
            <a:ext cx="1897166"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4EE7-F53F-4CEB-8599-7F88DB49C3D0}"/>
              </a:ext>
            </a:extLst>
          </p:cNvPr>
          <p:cNvSpPr>
            <a:spLocks noGrp="1"/>
          </p:cNvSpPr>
          <p:nvPr>
            <p:ph type="title"/>
          </p:nvPr>
        </p:nvSpPr>
        <p:spPr/>
        <p:txBody>
          <a:bodyPr/>
          <a:lstStyle/>
          <a:p>
            <a:r>
              <a:rPr lang="en-US" sz="2800" dirty="0">
                <a:solidFill>
                  <a:schemeClr val="bg2">
                    <a:lumMod val="50000"/>
                  </a:schemeClr>
                </a:solidFill>
              </a:rPr>
              <a:t>Self-Image vs. Image</a:t>
            </a:r>
          </a:p>
        </p:txBody>
      </p:sp>
      <p:sp>
        <p:nvSpPr>
          <p:cNvPr id="3" name="Text Placeholder 2">
            <a:extLst>
              <a:ext uri="{FF2B5EF4-FFF2-40B4-BE49-F238E27FC236}">
                <a16:creationId xmlns:a16="http://schemas.microsoft.com/office/drawing/2014/main" id="{21856E90-4DC5-4E72-9323-A117D9FD294A}"/>
              </a:ext>
            </a:extLst>
          </p:cNvPr>
          <p:cNvSpPr>
            <a:spLocks noGrp="1"/>
          </p:cNvSpPr>
          <p:nvPr>
            <p:ph type="body" idx="1"/>
          </p:nvPr>
        </p:nvSpPr>
        <p:spPr/>
        <p:txBody>
          <a:bodyPr/>
          <a:lstStyle/>
          <a:p>
            <a:pPr marL="114300" indent="0">
              <a:buNone/>
            </a:pPr>
            <a:r>
              <a:rPr lang="en-US" u="sng" dirty="0"/>
              <a:t>Self-Image:</a:t>
            </a:r>
          </a:p>
          <a:p>
            <a:pPr marL="114300" indent="0">
              <a:buNone/>
            </a:pPr>
            <a:r>
              <a:rPr lang="en-US" dirty="0"/>
              <a:t>the idea one has of one's abilities, appearance, and personality.</a:t>
            </a:r>
          </a:p>
        </p:txBody>
      </p:sp>
      <p:sp>
        <p:nvSpPr>
          <p:cNvPr id="4" name="Text Placeholder 3">
            <a:extLst>
              <a:ext uri="{FF2B5EF4-FFF2-40B4-BE49-F238E27FC236}">
                <a16:creationId xmlns:a16="http://schemas.microsoft.com/office/drawing/2014/main" id="{5088A2DA-6487-4FD4-AA09-1711EE4CC756}"/>
              </a:ext>
            </a:extLst>
          </p:cNvPr>
          <p:cNvSpPr>
            <a:spLocks noGrp="1"/>
          </p:cNvSpPr>
          <p:nvPr>
            <p:ph type="body" idx="2"/>
          </p:nvPr>
        </p:nvSpPr>
        <p:spPr/>
        <p:txBody>
          <a:bodyPr/>
          <a:lstStyle/>
          <a:p>
            <a:pPr marL="114300" indent="0">
              <a:buNone/>
            </a:pPr>
            <a:r>
              <a:rPr lang="en-US" u="sng" dirty="0"/>
              <a:t>Image:</a:t>
            </a:r>
            <a:endParaRPr lang="en-US" dirty="0"/>
          </a:p>
          <a:p>
            <a:pPr marL="114300" indent="0">
              <a:buNone/>
            </a:pPr>
            <a:r>
              <a:rPr lang="en-US" dirty="0"/>
              <a:t>the general impression that a person, organization, or product presents to the public</a:t>
            </a:r>
          </a:p>
        </p:txBody>
      </p:sp>
      <p:sp>
        <p:nvSpPr>
          <p:cNvPr id="5" name="Text Placeholder 4">
            <a:extLst>
              <a:ext uri="{FF2B5EF4-FFF2-40B4-BE49-F238E27FC236}">
                <a16:creationId xmlns:a16="http://schemas.microsoft.com/office/drawing/2014/main" id="{E92E243D-68E8-4E50-B8EC-98C68C365EF9}"/>
              </a:ext>
            </a:extLst>
          </p:cNvPr>
          <p:cNvSpPr>
            <a:spLocks noGrp="1"/>
          </p:cNvSpPr>
          <p:nvPr>
            <p:ph type="body" idx="3"/>
          </p:nvPr>
        </p:nvSpPr>
        <p:spPr>
          <a:xfrm>
            <a:off x="5020436" y="971550"/>
            <a:ext cx="2133000" cy="1600200"/>
          </a:xfrm>
          <a:solidFill>
            <a:schemeClr val="accent3">
              <a:lumMod val="75000"/>
            </a:schemeClr>
          </a:solidFill>
        </p:spPr>
        <p:txBody>
          <a:bodyPr/>
          <a:lstStyle/>
          <a:p>
            <a:pPr marL="114300" indent="0">
              <a:buNone/>
            </a:pPr>
            <a:r>
              <a:rPr lang="en-US" b="1" u="sng" dirty="0">
                <a:solidFill>
                  <a:schemeClr val="bg1"/>
                </a:solidFill>
              </a:rPr>
              <a:t>Question:</a:t>
            </a:r>
          </a:p>
          <a:p>
            <a:pPr marL="114300" indent="0">
              <a:buNone/>
            </a:pPr>
            <a:r>
              <a:rPr lang="en-US" dirty="0">
                <a:solidFill>
                  <a:schemeClr val="bg1"/>
                </a:solidFill>
              </a:rPr>
              <a:t>What animal represents your self-image?</a:t>
            </a:r>
          </a:p>
        </p:txBody>
      </p:sp>
      <p:sp>
        <p:nvSpPr>
          <p:cNvPr id="6" name="Slide Number Placeholder 5">
            <a:extLst>
              <a:ext uri="{FF2B5EF4-FFF2-40B4-BE49-F238E27FC236}">
                <a16:creationId xmlns:a16="http://schemas.microsoft.com/office/drawing/2014/main" id="{E686BD93-808F-4379-98BB-128ADA92BF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7" name="Picture 6">
            <a:extLst>
              <a:ext uri="{FF2B5EF4-FFF2-40B4-BE49-F238E27FC236}">
                <a16:creationId xmlns:a16="http://schemas.microsoft.com/office/drawing/2014/main" id="{3DAF31D4-41C1-4E49-8BBE-FD8D82CC2343}"/>
              </a:ext>
            </a:extLst>
          </p:cNvPr>
          <p:cNvPicPr>
            <a:picLocks noChangeAspect="1"/>
          </p:cNvPicPr>
          <p:nvPr/>
        </p:nvPicPr>
        <p:blipFill>
          <a:blip r:embed="rId2"/>
          <a:stretch>
            <a:fillRect/>
          </a:stretch>
        </p:blipFill>
        <p:spPr>
          <a:xfrm>
            <a:off x="844937" y="3229775"/>
            <a:ext cx="1514475" cy="757238"/>
          </a:xfrm>
          <a:prstGeom prst="rect">
            <a:avLst/>
          </a:prstGeom>
        </p:spPr>
      </p:pic>
      <p:cxnSp>
        <p:nvCxnSpPr>
          <p:cNvPr id="9" name="Straight Connector 8">
            <a:extLst>
              <a:ext uri="{FF2B5EF4-FFF2-40B4-BE49-F238E27FC236}">
                <a16:creationId xmlns:a16="http://schemas.microsoft.com/office/drawing/2014/main" id="{63B8E5AB-39D2-4736-A41D-5AAF1BEF527C}"/>
              </a:ext>
            </a:extLst>
          </p:cNvPr>
          <p:cNvCxnSpPr/>
          <p:nvPr/>
        </p:nvCxnSpPr>
        <p:spPr>
          <a:xfrm>
            <a:off x="2521009" y="1042587"/>
            <a:ext cx="0" cy="36546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0F78EC-D3A5-4B94-8E5B-1978C1A2BEF0}"/>
              </a:ext>
            </a:extLst>
          </p:cNvPr>
          <p:cNvCxnSpPr/>
          <p:nvPr/>
        </p:nvCxnSpPr>
        <p:spPr>
          <a:xfrm>
            <a:off x="4911055" y="1068224"/>
            <a:ext cx="0" cy="362902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BFE39C-56A8-45B0-BB96-7F6965A5E1E8}"/>
              </a:ext>
            </a:extLst>
          </p:cNvPr>
          <p:cNvPicPr>
            <a:picLocks noChangeAspect="1"/>
          </p:cNvPicPr>
          <p:nvPr/>
        </p:nvPicPr>
        <p:blipFill>
          <a:blip r:embed="rId3"/>
          <a:stretch>
            <a:fillRect/>
          </a:stretch>
        </p:blipFill>
        <p:spPr>
          <a:xfrm>
            <a:off x="3078738" y="3403228"/>
            <a:ext cx="1413674" cy="1167569"/>
          </a:xfrm>
          <a:prstGeom prst="rect">
            <a:avLst/>
          </a:prstGeom>
        </p:spPr>
      </p:pic>
      <p:pic>
        <p:nvPicPr>
          <p:cNvPr id="13" name="Picture 12">
            <a:extLst>
              <a:ext uri="{FF2B5EF4-FFF2-40B4-BE49-F238E27FC236}">
                <a16:creationId xmlns:a16="http://schemas.microsoft.com/office/drawing/2014/main" id="{76A59774-DD15-4462-915F-A29AC4A177CB}"/>
              </a:ext>
            </a:extLst>
          </p:cNvPr>
          <p:cNvPicPr>
            <a:picLocks noChangeAspect="1"/>
          </p:cNvPicPr>
          <p:nvPr/>
        </p:nvPicPr>
        <p:blipFill>
          <a:blip r:embed="rId4"/>
          <a:stretch>
            <a:fillRect/>
          </a:stretch>
        </p:blipFill>
        <p:spPr>
          <a:xfrm>
            <a:off x="5085466" y="3075140"/>
            <a:ext cx="1958589" cy="1096810"/>
          </a:xfrm>
          <a:prstGeom prst="rect">
            <a:avLst/>
          </a:prstGeom>
        </p:spPr>
      </p:pic>
    </p:spTree>
    <p:extLst>
      <p:ext uri="{BB962C8B-B14F-4D97-AF65-F5344CB8AC3E}">
        <p14:creationId xmlns:p14="http://schemas.microsoft.com/office/powerpoint/2010/main" val="248284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3"/>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bg2">
                    <a:lumMod val="50000"/>
                  </a:schemeClr>
                </a:solidFill>
              </a:rPr>
              <a:t>Discussion Questions</a:t>
            </a:r>
            <a:endParaRPr sz="2800" dirty="0">
              <a:solidFill>
                <a:schemeClr val="bg2">
                  <a:lumMod val="50000"/>
                </a:schemeClr>
              </a:solidFill>
            </a:endParaRPr>
          </a:p>
        </p:txBody>
      </p:sp>
      <p:sp>
        <p:nvSpPr>
          <p:cNvPr id="556" name="Google Shape;556;p23"/>
          <p:cNvSpPr txBox="1">
            <a:spLocks noGrp="1"/>
          </p:cNvSpPr>
          <p:nvPr>
            <p:ph type="body" idx="1"/>
          </p:nvPr>
        </p:nvSpPr>
        <p:spPr>
          <a:xfrm>
            <a:off x="487110" y="1039650"/>
            <a:ext cx="6495865" cy="3335797"/>
          </a:xfrm>
          <a:prstGeom prst="rect">
            <a:avLst/>
          </a:prstGeom>
        </p:spPr>
        <p:txBody>
          <a:bodyPr spcFirstLastPara="1" wrap="square" lIns="91425" tIns="91425" rIns="91425" bIns="91425" anchor="t" anchorCtr="0">
            <a:noAutofit/>
          </a:bodyPr>
          <a:lstStyle/>
          <a:p>
            <a:pPr marL="228600" lvl="0" indent="-228600" algn="l" rtl="0">
              <a:spcBef>
                <a:spcPts val="600"/>
              </a:spcBef>
              <a:spcAft>
                <a:spcPts val="0"/>
              </a:spcAft>
              <a:buClr>
                <a:schemeClr val="bg2">
                  <a:lumMod val="50000"/>
                </a:schemeClr>
              </a:buClr>
              <a:buSzPct val="100000"/>
              <a:buFont typeface="+mj-lt"/>
              <a:buAutoNum type="arabicPeriod"/>
            </a:pPr>
            <a:r>
              <a:rPr lang="en-US" sz="1400" dirty="0"/>
              <a:t>What mental picture do you have of yourself? How do others perceive you? Are these perceptions similar?</a:t>
            </a:r>
          </a:p>
          <a:p>
            <a:pPr marL="228600" lvl="0" indent="-228600" algn="l" rtl="0">
              <a:spcBef>
                <a:spcPts val="600"/>
              </a:spcBef>
              <a:spcAft>
                <a:spcPts val="0"/>
              </a:spcAft>
              <a:buClr>
                <a:schemeClr val="bg2">
                  <a:lumMod val="50000"/>
                </a:schemeClr>
              </a:buClr>
              <a:buSzPct val="100000"/>
              <a:buFont typeface="+mj-lt"/>
              <a:buAutoNum type="arabicPeriod"/>
            </a:pPr>
            <a:r>
              <a:rPr lang="en-US" sz="1400" dirty="0"/>
              <a:t>What are self-image and self-esteem? How does your self-esteem develop? How does each affect the way you act and how others see and treat you?</a:t>
            </a:r>
          </a:p>
          <a:p>
            <a:pPr marL="228600" lvl="0" indent="-228600" algn="l" rtl="0">
              <a:spcBef>
                <a:spcPts val="600"/>
              </a:spcBef>
              <a:spcAft>
                <a:spcPts val="0"/>
              </a:spcAft>
              <a:buClr>
                <a:schemeClr val="bg2">
                  <a:lumMod val="50000"/>
                </a:schemeClr>
              </a:buClr>
              <a:buSzPct val="100000"/>
              <a:buFont typeface="+mj-lt"/>
              <a:buAutoNum type="arabicPeriod"/>
            </a:pPr>
            <a:r>
              <a:rPr lang="en-US" sz="1400" dirty="0"/>
              <a:t>How can having high self-esteem affect your life? How can having low self-esteem affect your life? Why do some teens have low self-esteem?</a:t>
            </a:r>
          </a:p>
          <a:p>
            <a:pPr marL="228600" lvl="0" indent="-228600" algn="l" rtl="0">
              <a:spcBef>
                <a:spcPts val="600"/>
              </a:spcBef>
              <a:spcAft>
                <a:spcPts val="0"/>
              </a:spcAft>
              <a:buClr>
                <a:schemeClr val="bg2">
                  <a:lumMod val="50000"/>
                </a:schemeClr>
              </a:buClr>
              <a:buSzPct val="100000"/>
              <a:buFont typeface="+mj-lt"/>
              <a:buAutoNum type="arabicPeriod"/>
            </a:pPr>
            <a:r>
              <a:rPr lang="en-US" sz="1400" dirty="0"/>
              <a:t>Has someone ever said something to you about the way you looked that hurt your feelings? How can family, friends, classmates, and teachers influence a person’s self-esteem?</a:t>
            </a:r>
          </a:p>
          <a:p>
            <a:pPr marL="228600" lvl="0" indent="-228600" algn="l" rtl="0">
              <a:spcBef>
                <a:spcPts val="600"/>
              </a:spcBef>
              <a:spcAft>
                <a:spcPts val="0"/>
              </a:spcAft>
              <a:buClr>
                <a:schemeClr val="bg2">
                  <a:lumMod val="50000"/>
                </a:schemeClr>
              </a:buClr>
              <a:buSzPct val="100000"/>
              <a:buFont typeface="+mj-lt"/>
              <a:buAutoNum type="arabicPeriod"/>
            </a:pPr>
            <a:r>
              <a:rPr lang="en-US" sz="1400" dirty="0"/>
              <a:t>Can your self-esteem change? What kinds of things can you do to improve your self-esteem? </a:t>
            </a:r>
            <a:endParaRPr sz="1400" dirty="0"/>
          </a:p>
        </p:txBody>
      </p:sp>
      <p:sp>
        <p:nvSpPr>
          <p:cNvPr id="558" name="Google Shape;558;p2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4"/>
          <p:cNvSpPr txBox="1">
            <a:spLocks noGrp="1"/>
          </p:cNvSpPr>
          <p:nvPr>
            <p:ph type="title" idx="4294967295"/>
          </p:nvPr>
        </p:nvSpPr>
        <p:spPr>
          <a:xfrm>
            <a:off x="209600" y="4546925"/>
            <a:ext cx="7457100" cy="5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rgbClr val="002060"/>
                </a:solidFill>
              </a:rPr>
              <a:t>It’s not who you are that holds you back, it’s who you</a:t>
            </a:r>
            <a:br>
              <a:rPr lang="en" sz="1800" dirty="0">
                <a:solidFill>
                  <a:srgbClr val="002060"/>
                </a:solidFill>
              </a:rPr>
            </a:br>
            <a:r>
              <a:rPr lang="en" sz="1800" dirty="0">
                <a:solidFill>
                  <a:srgbClr val="002060"/>
                </a:solidFill>
              </a:rPr>
              <a:t>think you’re not!</a:t>
            </a:r>
            <a:endParaRPr sz="1800" dirty="0">
              <a:solidFill>
                <a:srgbClr val="002060"/>
              </a:solidFill>
            </a:endParaRPr>
          </a:p>
        </p:txBody>
      </p:sp>
      <p:sp>
        <p:nvSpPr>
          <p:cNvPr id="564" name="Google Shape;564;p24"/>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258D05-515B-46EC-BD0A-14FDF4C6DC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TextBox 2">
            <a:extLst>
              <a:ext uri="{FF2B5EF4-FFF2-40B4-BE49-F238E27FC236}">
                <a16:creationId xmlns:a16="http://schemas.microsoft.com/office/drawing/2014/main" id="{BED0ABEE-34D7-46E1-A3A7-4AD046B0FC2E}"/>
              </a:ext>
            </a:extLst>
          </p:cNvPr>
          <p:cNvSpPr txBox="1"/>
          <p:nvPr/>
        </p:nvSpPr>
        <p:spPr>
          <a:xfrm>
            <a:off x="794759" y="1324598"/>
            <a:ext cx="5469308" cy="830997"/>
          </a:xfrm>
          <a:prstGeom prst="rect">
            <a:avLst/>
          </a:prstGeom>
          <a:solidFill>
            <a:schemeClr val="accent3">
              <a:lumMod val="50000"/>
            </a:schemeClr>
          </a:solidFill>
        </p:spPr>
        <p:txBody>
          <a:bodyPr wrap="square" rtlCol="0">
            <a:spAutoFit/>
          </a:bodyPr>
          <a:lstStyle/>
          <a:p>
            <a:r>
              <a:rPr lang="en-US" sz="2400" b="1" dirty="0">
                <a:solidFill>
                  <a:schemeClr val="bg1"/>
                </a:solidFill>
              </a:rPr>
              <a:t>Take IBM-Quiz on Self-Esteem on www.quizizz.com</a:t>
            </a:r>
          </a:p>
        </p:txBody>
      </p:sp>
    </p:spTree>
    <p:extLst>
      <p:ext uri="{BB962C8B-B14F-4D97-AF65-F5344CB8AC3E}">
        <p14:creationId xmlns:p14="http://schemas.microsoft.com/office/powerpoint/2010/main" val="177063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7"/>
          <p:cNvSpPr txBox="1">
            <a:spLocks noGrp="1"/>
          </p:cNvSpPr>
          <p:nvPr>
            <p:ph type="ctrTitle"/>
          </p:nvPr>
        </p:nvSpPr>
        <p:spPr>
          <a:xfrm>
            <a:off x="497581" y="683664"/>
            <a:ext cx="5711400" cy="914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Objectives</a:t>
            </a:r>
            <a:endParaRPr dirty="0"/>
          </a:p>
        </p:txBody>
      </p:sp>
      <p:sp>
        <p:nvSpPr>
          <p:cNvPr id="508" name="Google Shape;508;p17"/>
          <p:cNvSpPr txBox="1">
            <a:spLocks noGrp="1"/>
          </p:cNvSpPr>
          <p:nvPr>
            <p:ph type="subTitle" idx="1"/>
          </p:nvPr>
        </p:nvSpPr>
        <p:spPr>
          <a:xfrm>
            <a:off x="899233" y="1598014"/>
            <a:ext cx="5711400" cy="2563788"/>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Font typeface="Arial" panose="020B0604020202020204" pitchFamily="34" charset="0"/>
              <a:buChar char="•"/>
            </a:pPr>
            <a:r>
              <a:rPr lang="en" sz="2000" b="1" dirty="0"/>
              <a:t>Define self-esteem</a:t>
            </a:r>
          </a:p>
          <a:p>
            <a:pPr lvl="0" indent="-457200" algn="l" rtl="0">
              <a:spcBef>
                <a:spcPts val="600"/>
              </a:spcBef>
              <a:spcAft>
                <a:spcPts val="0"/>
              </a:spcAft>
              <a:buFont typeface="Arial" panose="020B0604020202020204" pitchFamily="34" charset="0"/>
              <a:buChar char="•"/>
            </a:pPr>
            <a:r>
              <a:rPr lang="en" sz="2000" b="1" dirty="0"/>
              <a:t>Recognize the importance </a:t>
            </a:r>
            <a:r>
              <a:rPr lang="en-US" sz="2000" b="1" dirty="0"/>
              <a:t>of having a healthy self-esteem</a:t>
            </a:r>
          </a:p>
          <a:p>
            <a:pPr lvl="0" indent="-457200" algn="l" rtl="0">
              <a:spcBef>
                <a:spcPts val="600"/>
              </a:spcBef>
              <a:spcAft>
                <a:spcPts val="0"/>
              </a:spcAft>
              <a:buFont typeface="Arial" panose="020B0604020202020204" pitchFamily="34" charset="0"/>
              <a:buChar char="•"/>
            </a:pPr>
            <a:r>
              <a:rPr lang="en-US" sz="2000" b="1" dirty="0"/>
              <a:t>Learn ways to boost your self-esteem</a:t>
            </a:r>
          </a:p>
          <a:p>
            <a:pPr lvl="0" indent="-457200" algn="l" rtl="0">
              <a:spcBef>
                <a:spcPts val="600"/>
              </a:spcBef>
              <a:spcAft>
                <a:spcPts val="0"/>
              </a:spcAft>
              <a:buFont typeface="Arial" panose="020B0604020202020204" pitchFamily="34" charset="0"/>
              <a:buChar char="•"/>
            </a:pPr>
            <a:r>
              <a:rPr lang="en-US" sz="2000" b="1" dirty="0"/>
              <a:t>Differentiate between image and self-image</a:t>
            </a:r>
            <a:endParaRPr sz="2000" b="1" dirty="0"/>
          </a:p>
        </p:txBody>
      </p:sp>
      <p:sp>
        <p:nvSpPr>
          <p:cNvPr id="509" name="Google Shape;509;p17"/>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0"/>
          <p:cNvSpPr txBox="1">
            <a:spLocks noGrp="1"/>
          </p:cNvSpPr>
          <p:nvPr>
            <p:ph type="ctrTitle" idx="4294967295"/>
          </p:nvPr>
        </p:nvSpPr>
        <p:spPr>
          <a:xfrm>
            <a:off x="403788" y="567100"/>
            <a:ext cx="6045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t>BIG CONCEPT</a:t>
            </a:r>
            <a:endParaRPr sz="6000" dirty="0"/>
          </a:p>
        </p:txBody>
      </p:sp>
      <p:sp>
        <p:nvSpPr>
          <p:cNvPr id="529" name="Google Shape;529;p20"/>
          <p:cNvSpPr/>
          <p:nvPr/>
        </p:nvSpPr>
        <p:spPr>
          <a:xfrm>
            <a:off x="7409788" y="689491"/>
            <a:ext cx="1265175" cy="12807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0" name="Google Shape;530;p20"/>
          <p:cNvSpPr/>
          <p:nvPr/>
        </p:nvSpPr>
        <p:spPr>
          <a:xfrm rot="1471575">
            <a:off x="6219220" y="1002373"/>
            <a:ext cx="739577" cy="71992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1" name="Google Shape;531;p20"/>
          <p:cNvSpPr/>
          <p:nvPr/>
        </p:nvSpPr>
        <p:spPr>
          <a:xfrm>
            <a:off x="7165088" y="567100"/>
            <a:ext cx="323855" cy="3143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2" name="Google Shape;532;p20"/>
          <p:cNvSpPr/>
          <p:nvPr/>
        </p:nvSpPr>
        <p:spPr>
          <a:xfrm rot="2485522">
            <a:off x="6956872" y="1993512"/>
            <a:ext cx="230297" cy="22377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3" name="Google Shape;533;p2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9" name="Google Shape;501;p16">
            <a:extLst>
              <a:ext uri="{FF2B5EF4-FFF2-40B4-BE49-F238E27FC236}">
                <a16:creationId xmlns:a16="http://schemas.microsoft.com/office/drawing/2014/main" id="{1A95EC9C-E8A8-4185-92F3-E20C47919711}"/>
              </a:ext>
            </a:extLst>
          </p:cNvPr>
          <p:cNvSpPr txBox="1">
            <a:spLocks noGrp="1"/>
          </p:cNvSpPr>
          <p:nvPr>
            <p:ph type="subTitle" idx="4294967295"/>
          </p:nvPr>
        </p:nvSpPr>
        <p:spPr>
          <a:xfrm>
            <a:off x="311633" y="1822508"/>
            <a:ext cx="6432550" cy="7842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t>When you picture yourself in your mind, what do you see?</a:t>
            </a:r>
          </a:p>
          <a:p>
            <a:pPr marL="0" lvl="0" indent="0" algn="l" rtl="0">
              <a:spcBef>
                <a:spcPts val="600"/>
              </a:spcBef>
              <a:spcAft>
                <a:spcPts val="0"/>
              </a:spcAft>
              <a:buNone/>
            </a:pPr>
            <a:r>
              <a:rPr lang="en-US" sz="1800" b="1" dirty="0"/>
              <a:t>Do you feel good about who you are, how you see yourself, and how others see you? </a:t>
            </a:r>
          </a:p>
          <a:p>
            <a:pPr marL="0" lvl="0" indent="0" algn="l" rtl="0">
              <a:spcBef>
                <a:spcPts val="600"/>
              </a:spcBef>
              <a:spcAft>
                <a:spcPts val="0"/>
              </a:spcAft>
              <a:buNone/>
            </a:pPr>
            <a:r>
              <a:rPr lang="en-US" sz="1800" b="1" dirty="0"/>
              <a:t>________________________________</a:t>
            </a:r>
          </a:p>
          <a:p>
            <a:pPr marL="0" lvl="0" indent="0" algn="l" rtl="0">
              <a:spcBef>
                <a:spcPts val="600"/>
              </a:spcBef>
              <a:spcAft>
                <a:spcPts val="0"/>
              </a:spcAft>
              <a:buNone/>
            </a:pPr>
            <a:endParaRPr lang="en-US" sz="900" b="1" dirty="0"/>
          </a:p>
          <a:p>
            <a:pPr marL="0" lvl="0" indent="0" algn="l" rtl="0">
              <a:spcBef>
                <a:spcPts val="600"/>
              </a:spcBef>
              <a:spcAft>
                <a:spcPts val="0"/>
              </a:spcAft>
              <a:buNone/>
            </a:pPr>
            <a:r>
              <a:rPr lang="en-US" sz="1800" b="1" dirty="0"/>
              <a:t>Feeling good about yourself affects how you act and live. </a:t>
            </a:r>
          </a:p>
          <a:p>
            <a:pPr marL="0" lvl="0" indent="0" algn="l" rtl="0">
              <a:spcBef>
                <a:spcPts val="600"/>
              </a:spcBef>
              <a:spcAft>
                <a:spcPts val="0"/>
              </a:spcAft>
              <a:buNone/>
            </a:pPr>
            <a:endParaRPr lang="en-US"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1C8BA0-310A-4E0C-8411-11E3581FD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extBox 2">
            <a:extLst>
              <a:ext uri="{FF2B5EF4-FFF2-40B4-BE49-F238E27FC236}">
                <a16:creationId xmlns:a16="http://schemas.microsoft.com/office/drawing/2014/main" id="{5A0D1258-C27B-4EEC-B410-37061627FE34}"/>
              </a:ext>
            </a:extLst>
          </p:cNvPr>
          <p:cNvSpPr txBox="1"/>
          <p:nvPr/>
        </p:nvSpPr>
        <p:spPr>
          <a:xfrm>
            <a:off x="1158240" y="574766"/>
            <a:ext cx="6305006" cy="400110"/>
          </a:xfrm>
          <a:prstGeom prst="rect">
            <a:avLst/>
          </a:prstGeom>
          <a:noFill/>
        </p:spPr>
        <p:txBody>
          <a:bodyPr wrap="square" rtlCol="0">
            <a:spAutoFit/>
          </a:bodyPr>
          <a:lstStyle/>
          <a:p>
            <a:r>
              <a:rPr lang="en-US" sz="2000" b="1" dirty="0">
                <a:solidFill>
                  <a:srgbClr val="002060"/>
                </a:solidFill>
              </a:rPr>
              <a:t>SELF-ESTEEM</a:t>
            </a:r>
          </a:p>
        </p:txBody>
      </p:sp>
      <p:sp>
        <p:nvSpPr>
          <p:cNvPr id="5" name="TextBox 4">
            <a:extLst>
              <a:ext uri="{FF2B5EF4-FFF2-40B4-BE49-F238E27FC236}">
                <a16:creationId xmlns:a16="http://schemas.microsoft.com/office/drawing/2014/main" id="{7105F1D6-CA26-4FFD-B0E3-34727DCE1B44}"/>
              </a:ext>
            </a:extLst>
          </p:cNvPr>
          <p:cNvSpPr txBox="1"/>
          <p:nvPr/>
        </p:nvSpPr>
        <p:spPr>
          <a:xfrm>
            <a:off x="1158239" y="1343241"/>
            <a:ext cx="5503817" cy="2246769"/>
          </a:xfrm>
          <a:prstGeom prst="rect">
            <a:avLst/>
          </a:prstGeom>
          <a:solidFill>
            <a:schemeClr val="bg2">
              <a:lumMod val="60000"/>
              <a:lumOff val="40000"/>
            </a:schemeClr>
          </a:solidFill>
        </p:spPr>
        <p:txBody>
          <a:bodyPr wrap="square">
            <a:spAutoFit/>
          </a:bodyPr>
          <a:lstStyle/>
          <a:p>
            <a:r>
              <a:rPr lang="en-US" dirty="0">
                <a:solidFill>
                  <a:srgbClr val="202124"/>
                </a:solidFill>
                <a:latin typeface="arial" panose="020B0604020202020204" pitchFamily="34" charset="0"/>
              </a:rPr>
              <a:t>Definition - </a:t>
            </a:r>
            <a:r>
              <a:rPr lang="en-US" b="0" i="0" dirty="0">
                <a:solidFill>
                  <a:srgbClr val="202124"/>
                </a:solidFill>
                <a:effectLst/>
                <a:latin typeface="arial" panose="020B0604020202020204" pitchFamily="34" charset="0"/>
              </a:rPr>
              <a:t>confidence in one's own worth or abilities; self-respect.</a:t>
            </a:r>
          </a:p>
          <a:p>
            <a:endParaRPr lang="en-US" dirty="0">
              <a:solidFill>
                <a:srgbClr val="202124"/>
              </a:solidFill>
              <a:latin typeface="arial" panose="020B0604020202020204" pitchFamily="34" charset="0"/>
            </a:endParaRP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What are some other words that represent self-esteem?</a:t>
            </a: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_________________________</a:t>
            </a: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_________________________</a:t>
            </a:r>
          </a:p>
          <a:p>
            <a:endParaRPr lang="en-US" dirty="0">
              <a:solidFill>
                <a:srgbClr val="202124"/>
              </a:solidFill>
              <a:latin typeface="arial" panose="020B0604020202020204" pitchFamily="34" charset="0"/>
            </a:endParaRPr>
          </a:p>
          <a:p>
            <a:r>
              <a:rPr lang="en-US" dirty="0">
                <a:solidFill>
                  <a:srgbClr val="202124"/>
                </a:solidFill>
                <a:latin typeface="arial" panose="020B0604020202020204" pitchFamily="34" charset="0"/>
              </a:rPr>
              <a:t>_________________________</a:t>
            </a:r>
            <a:endParaRPr lang="en-US" dirty="0"/>
          </a:p>
        </p:txBody>
      </p:sp>
    </p:spTree>
    <p:extLst>
      <p:ext uri="{BB962C8B-B14F-4D97-AF65-F5344CB8AC3E}">
        <p14:creationId xmlns:p14="http://schemas.microsoft.com/office/powerpoint/2010/main" val="89845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1133025" y="1018800"/>
            <a:ext cx="5457300" cy="81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Quotations are commonly printed as a means of inspiration and to invoke philosophical thoughts from the reader.</a:t>
            </a:r>
            <a:endParaRPr dirty="0"/>
          </a:p>
        </p:txBody>
      </p:sp>
      <p:sp>
        <p:nvSpPr>
          <p:cNvPr id="515" name="Google Shape;515;p18"/>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 name="TextBox 4">
            <a:extLst>
              <a:ext uri="{FF2B5EF4-FFF2-40B4-BE49-F238E27FC236}">
                <a16:creationId xmlns:a16="http://schemas.microsoft.com/office/drawing/2014/main" id="{C1F198CA-AE77-4501-A150-A6D0AEB4BE93}"/>
              </a:ext>
            </a:extLst>
          </p:cNvPr>
          <p:cNvSpPr txBox="1"/>
          <p:nvPr/>
        </p:nvSpPr>
        <p:spPr>
          <a:xfrm>
            <a:off x="2807294" y="4700123"/>
            <a:ext cx="4572000" cy="307777"/>
          </a:xfrm>
          <a:prstGeom prst="rect">
            <a:avLst/>
          </a:prstGeom>
          <a:noFill/>
        </p:spPr>
        <p:txBody>
          <a:bodyPr wrap="square">
            <a:spAutoFit/>
          </a:bodyPr>
          <a:lstStyle/>
          <a:p>
            <a:r>
              <a:rPr lang="en-US" dirty="0"/>
              <a:t>https://www.youtube.com/watch?v=UB7nGT3egak</a:t>
            </a:r>
          </a:p>
        </p:txBody>
      </p:sp>
      <p:pic>
        <p:nvPicPr>
          <p:cNvPr id="3" name="Picture 2">
            <a:extLst>
              <a:ext uri="{FF2B5EF4-FFF2-40B4-BE49-F238E27FC236}">
                <a16:creationId xmlns:a16="http://schemas.microsoft.com/office/drawing/2014/main" id="{9588D00F-F8CE-4526-AD53-35E6B53BC2ED}"/>
              </a:ext>
            </a:extLst>
          </p:cNvPr>
          <p:cNvPicPr>
            <a:picLocks noChangeAspect="1"/>
          </p:cNvPicPr>
          <p:nvPr/>
        </p:nvPicPr>
        <p:blipFill>
          <a:blip r:embed="rId3"/>
          <a:stretch>
            <a:fillRect/>
          </a:stretch>
        </p:blipFill>
        <p:spPr>
          <a:xfrm>
            <a:off x="660257" y="836171"/>
            <a:ext cx="6224716" cy="32885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9"/>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bg2">
                    <a:lumMod val="50000"/>
                  </a:schemeClr>
                </a:solidFill>
              </a:rPr>
              <a:t>Self-Esteem Matters</a:t>
            </a:r>
            <a:endParaRPr sz="2800" dirty="0">
              <a:solidFill>
                <a:schemeClr val="bg2">
                  <a:lumMod val="50000"/>
                </a:schemeClr>
              </a:solidFill>
            </a:endParaRPr>
          </a:p>
        </p:txBody>
      </p:sp>
      <p:sp>
        <p:nvSpPr>
          <p:cNvPr id="521" name="Google Shape;521;p19"/>
          <p:cNvSpPr txBox="1">
            <a:spLocks noGrp="1"/>
          </p:cNvSpPr>
          <p:nvPr>
            <p:ph type="body" idx="1"/>
          </p:nvPr>
        </p:nvSpPr>
        <p:spPr>
          <a:xfrm>
            <a:off x="582200" y="1040900"/>
            <a:ext cx="6525300" cy="3643200"/>
          </a:xfrm>
          <a:prstGeom prst="rect">
            <a:avLst/>
          </a:prstGeom>
        </p:spPr>
        <p:txBody>
          <a:bodyPr spcFirstLastPara="1" wrap="square" lIns="91425" tIns="91425" rIns="91425" bIns="91425" anchor="t" anchorCtr="0">
            <a:noAutofit/>
          </a:bodyPr>
          <a:lstStyle/>
          <a:p>
            <a:r>
              <a:rPr lang="en-US" sz="1100" dirty="0"/>
              <a:t>Self-esteem helps you. It gives you the courage to try new things. Or make new friends. With self-esteem, you believe in yourself. You know that good things can happen when you try. Self-esteem helps you when things don't go your way. It helps you accept mistakes. If you miss the soccer goal or lose a library book, you don't get too mad at yourself. You just try again. You find a way to do better.</a:t>
            </a:r>
          </a:p>
          <a:p>
            <a:r>
              <a:rPr lang="en-US" sz="1100" dirty="0"/>
              <a:t>Low self-esteem can hurt you. It makes kids feel unsure. They don't think they can do things well. With low self-esteem, kids might not try. They might not go after their goals. They might be afraid to fail. Low self-esteem makes losing seem worse than it is. It makes mistakes seem bigger than they are. It makes it hard to get over things that don't go well. Instead of trying again, kids with low self-esteem might give up.</a:t>
            </a:r>
          </a:p>
          <a:p>
            <a:r>
              <a:rPr lang="en-US" sz="1100" dirty="0"/>
              <a:t>You can build your self-esteem. Self-esteem can start with things parents say when a kid is very young. A parent might tell a baby, "Look what you can do — you're walking all by yourself!" Being told good things makes the baby feel proud and feel good. As you get older, self-esteem can grow. Parents and teachers can let you know they see good things in you. Friends can help you feel liked. You can build your own self-esteem too. Notice when you try new things. Notice when you learn to do something. Did you try a new sport? Did you learn to ride a bike, play a song, or do a math problem? Be happy and proud. You don't have to brag out loud, but you can give yourself a quiet little high-five. Yay, you!</a:t>
            </a:r>
            <a:endParaRPr sz="1100" dirty="0"/>
          </a:p>
        </p:txBody>
      </p:sp>
      <p:sp>
        <p:nvSpPr>
          <p:cNvPr id="522" name="Google Shape;522;p19"/>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body" idx="1"/>
          </p:nvPr>
        </p:nvSpPr>
        <p:spPr>
          <a:xfrm>
            <a:off x="523575" y="971550"/>
            <a:ext cx="32151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u="sng" dirty="0"/>
              <a:t>Teens with Self-Esteem</a:t>
            </a:r>
            <a:endParaRPr sz="2000" b="1" u="sng" dirty="0"/>
          </a:p>
          <a:p>
            <a:pPr marL="342900" indent="-342900"/>
            <a:r>
              <a:rPr lang="en-US" sz="1400" dirty="0"/>
              <a:t>feel proud of what they can do</a:t>
            </a:r>
          </a:p>
          <a:p>
            <a:pPr marL="342900" indent="-342900"/>
            <a:r>
              <a:rPr lang="en-US" sz="1400" dirty="0"/>
              <a:t>see the good things about themselves</a:t>
            </a:r>
          </a:p>
          <a:p>
            <a:pPr marL="342900" indent="-342900"/>
            <a:r>
              <a:rPr lang="en-US" sz="1400" dirty="0"/>
              <a:t>believe in themselves, even when they don't do well at first</a:t>
            </a:r>
          </a:p>
          <a:p>
            <a:pPr marL="342900" indent="-342900"/>
            <a:r>
              <a:rPr lang="en-US" sz="1400" dirty="0"/>
              <a:t>feel liked and accepted</a:t>
            </a:r>
          </a:p>
          <a:p>
            <a:pPr marL="342900" indent="-342900"/>
            <a:r>
              <a:rPr lang="en-US" sz="1400" dirty="0"/>
              <a:t>accept themselves, even when they make mistakes</a:t>
            </a:r>
            <a:endParaRPr lang="en" sz="1400" dirty="0"/>
          </a:p>
          <a:p>
            <a:pPr marL="0" lvl="0" indent="0" algn="l" rtl="0">
              <a:spcBef>
                <a:spcPts val="600"/>
              </a:spcBef>
              <a:spcAft>
                <a:spcPts val="0"/>
              </a:spcAft>
              <a:buNone/>
            </a:pPr>
            <a:endParaRPr lang="en" dirty="0"/>
          </a:p>
        </p:txBody>
      </p:sp>
      <p:sp>
        <p:nvSpPr>
          <p:cNvPr id="539" name="Google Shape;539;p21"/>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2">
                    <a:lumMod val="50000"/>
                  </a:schemeClr>
                </a:solidFill>
              </a:rPr>
              <a:t>Self-Esteem: Feel good about yourself</a:t>
            </a:r>
            <a:endParaRPr dirty="0">
              <a:solidFill>
                <a:schemeClr val="bg2">
                  <a:lumMod val="50000"/>
                </a:schemeClr>
              </a:solidFill>
            </a:endParaRPr>
          </a:p>
        </p:txBody>
      </p:sp>
      <p:sp>
        <p:nvSpPr>
          <p:cNvPr id="540" name="Google Shape;540;p21"/>
          <p:cNvSpPr txBox="1">
            <a:spLocks noGrp="1"/>
          </p:cNvSpPr>
          <p:nvPr>
            <p:ph type="body" idx="2"/>
          </p:nvPr>
        </p:nvSpPr>
        <p:spPr>
          <a:xfrm>
            <a:off x="3932358" y="971550"/>
            <a:ext cx="32151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u="sng" dirty="0"/>
              <a:t>Teens with Low Self-Esteem</a:t>
            </a:r>
          </a:p>
          <a:p>
            <a:pPr marL="285750" indent="-285750"/>
            <a:r>
              <a:rPr lang="en-US" sz="1400" dirty="0"/>
              <a:t>don't think they are as good as others</a:t>
            </a:r>
          </a:p>
          <a:p>
            <a:pPr marL="285750" indent="-285750"/>
            <a:r>
              <a:rPr lang="en-US" sz="1400" dirty="0"/>
              <a:t>don't feel liked or accepted</a:t>
            </a:r>
          </a:p>
          <a:p>
            <a:pPr marL="285750" indent="-285750"/>
            <a:r>
              <a:rPr lang="en-US" sz="1400" dirty="0"/>
              <a:t>think more about the times they fail, than the times they do well</a:t>
            </a:r>
          </a:p>
          <a:p>
            <a:pPr marL="285750" indent="-285750"/>
            <a:r>
              <a:rPr lang="en-US" sz="1400" dirty="0"/>
              <a:t>don't notice the good things about themselves</a:t>
            </a:r>
          </a:p>
          <a:p>
            <a:pPr marL="285750" indent="-285750"/>
            <a:r>
              <a:rPr lang="en-US" sz="1400" dirty="0"/>
              <a:t>are hard on themselves and give up easily</a:t>
            </a:r>
            <a:endParaRPr sz="1400" dirty="0"/>
          </a:p>
        </p:txBody>
      </p:sp>
      <p:sp>
        <p:nvSpPr>
          <p:cNvPr id="541" name="Google Shape;541;p2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8DFE1E-3522-4DE2-8F67-558981C54BC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83176" y="150858"/>
            <a:ext cx="8490857" cy="4841784"/>
          </a:xfrm>
          <a:prstGeom prst="rect">
            <a:avLst/>
          </a:prstGeom>
        </p:spPr>
      </p:pic>
    </p:spTree>
    <p:extLst>
      <p:ext uri="{BB962C8B-B14F-4D97-AF65-F5344CB8AC3E}">
        <p14:creationId xmlns:p14="http://schemas.microsoft.com/office/powerpoint/2010/main" val="296394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16"/>
          <p:cNvSpPr txBox="1">
            <a:spLocks noGrp="1"/>
          </p:cNvSpPr>
          <p:nvPr>
            <p:ph type="subTitle" idx="4294967295"/>
          </p:nvPr>
        </p:nvSpPr>
        <p:spPr>
          <a:xfrm>
            <a:off x="817950" y="1502496"/>
            <a:ext cx="6593700" cy="2402932"/>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285750" indent="-285750">
              <a:buClr>
                <a:schemeClr val="accent4">
                  <a:lumMod val="50000"/>
                </a:schemeClr>
              </a:buClr>
              <a:buFont typeface="Arial" panose="020B0604020202020204" pitchFamily="34" charset="0"/>
              <a:buChar char="•"/>
            </a:pPr>
            <a:r>
              <a:rPr lang="en-US" sz="1800" b="1" dirty="0"/>
              <a:t>Take the Quiz on Self-Esteem at </a:t>
            </a:r>
            <a:r>
              <a:rPr lang="en-US" sz="1800" b="1" dirty="0">
                <a:hlinkClick r:id="rId3"/>
              </a:rPr>
              <a:t>https://teenshealth.org/en/teens/self-esteem-quiz.html?ref=search#catbest-self</a:t>
            </a:r>
            <a:endParaRPr lang="en-US" sz="1800" b="1" dirty="0"/>
          </a:p>
          <a:p>
            <a:pPr marL="285750" indent="-285750">
              <a:buFont typeface="Arial" panose="020B0604020202020204" pitchFamily="34" charset="0"/>
              <a:buChar char="•"/>
            </a:pPr>
            <a:endParaRPr lang="en-US" sz="1800" b="1" dirty="0"/>
          </a:p>
          <a:p>
            <a:pPr marL="285750" indent="-285750">
              <a:buClr>
                <a:schemeClr val="accent4">
                  <a:lumMod val="50000"/>
                </a:schemeClr>
              </a:buClr>
              <a:buFont typeface="Arial" panose="020B0604020202020204" pitchFamily="34" charset="0"/>
              <a:buChar char="•"/>
            </a:pPr>
            <a:r>
              <a:rPr lang="en-US" sz="1800" b="1" dirty="0"/>
              <a:t>Reflect on the insight provided throughout the quiz</a:t>
            </a:r>
          </a:p>
        </p:txBody>
      </p:sp>
      <p:sp>
        <p:nvSpPr>
          <p:cNvPr id="502" name="Google Shape;502;p16"/>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3" name="TextBox 2">
            <a:extLst>
              <a:ext uri="{FF2B5EF4-FFF2-40B4-BE49-F238E27FC236}">
                <a16:creationId xmlns:a16="http://schemas.microsoft.com/office/drawing/2014/main" id="{9BA5FF92-0DDD-495F-BB52-DE563C9CC480}"/>
              </a:ext>
            </a:extLst>
          </p:cNvPr>
          <p:cNvSpPr txBox="1"/>
          <p:nvPr/>
        </p:nvSpPr>
        <p:spPr>
          <a:xfrm>
            <a:off x="407752" y="333287"/>
            <a:ext cx="6668166" cy="584775"/>
          </a:xfrm>
          <a:prstGeom prst="rect">
            <a:avLst/>
          </a:prstGeom>
          <a:solidFill>
            <a:schemeClr val="bg2">
              <a:lumMod val="60000"/>
              <a:lumOff val="40000"/>
            </a:schemeClr>
          </a:solidFill>
        </p:spPr>
        <p:txBody>
          <a:bodyPr wrap="square" rtlCol="0">
            <a:spAutoFit/>
          </a:bodyPr>
          <a:lstStyle/>
          <a:p>
            <a:r>
              <a:rPr lang="en-US" sz="3200" b="1" dirty="0">
                <a:solidFill>
                  <a:schemeClr val="dk1"/>
                </a:solidFill>
                <a:latin typeface="Didact Gothic"/>
                <a:sym typeface="Didact Gothic"/>
              </a:rPr>
              <a:t>HOW’S YOUR SELF-ESTEEM?</a:t>
            </a:r>
          </a:p>
        </p:txBody>
      </p:sp>
    </p:spTree>
  </p:cSld>
  <p:clrMapOvr>
    <a:masterClrMapping/>
  </p:clrMapOvr>
</p:sld>
</file>

<file path=ppt/theme/theme1.xml><?xml version="1.0" encoding="utf-8"?>
<a:theme xmlns:a="http://schemas.openxmlformats.org/drawingml/2006/main"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1073</Words>
  <Application>Microsoft Office PowerPoint</Application>
  <PresentationFormat>On-screen Show (16:9)</PresentationFormat>
  <Paragraphs>95</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Didact Gothic</vt:lpstr>
      <vt:lpstr>Arial</vt:lpstr>
      <vt:lpstr>Varela Round</vt:lpstr>
      <vt:lpstr>Crab template</vt:lpstr>
      <vt:lpstr>Soft Skills Self-Esteem</vt:lpstr>
      <vt:lpstr>Objectives</vt:lpstr>
      <vt:lpstr>BIG CONCEPT</vt:lpstr>
      <vt:lpstr>PowerPoint Presentation</vt:lpstr>
      <vt:lpstr>PowerPoint Presentation</vt:lpstr>
      <vt:lpstr>Self-Esteem Matters</vt:lpstr>
      <vt:lpstr>Self-Esteem: Feel good about yourself</vt:lpstr>
      <vt:lpstr>PowerPoint Presentation</vt:lpstr>
      <vt:lpstr>PowerPoint Presentation</vt:lpstr>
      <vt:lpstr>PEOPLE WITH HIGH SELF-ESTEEM</vt:lpstr>
      <vt:lpstr>PROJECT: Self-Esteem Hotline</vt:lpstr>
      <vt:lpstr>Self-Image vs. Image</vt:lpstr>
      <vt:lpstr>Discussion Questions</vt:lpstr>
      <vt:lpstr>It’s not who you are that holds you back, it’s who you think you’re not!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Skills Self-Esteem</dc:title>
  <dc:creator>Biba</dc:creator>
  <cp:lastModifiedBy>ARIANE KAVASS</cp:lastModifiedBy>
  <cp:revision>18</cp:revision>
  <dcterms:modified xsi:type="dcterms:W3CDTF">2020-11-24T11:47:33Z</dcterms:modified>
</cp:coreProperties>
</file>